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Barlow Semi Condensed" panose="020F0502020204030204" pitchFamily="34" charset="0"/>
      <p:regular r:id="rId25"/>
      <p:bold r:id="rId26"/>
      <p:italic r:id="rId27"/>
      <p:boldItalic r:id="rId28"/>
    </p:embeddedFont>
    <p:embeddedFont>
      <p:font typeface="Bebas Neue" panose="020B0606020202050201" pitchFamily="34" charset="0"/>
      <p:regular r:id="rId29"/>
    </p:embeddedFont>
    <p:embeddedFont>
      <p:font typeface="Montserrat Black" panose="020F0502020204030204" pitchFamily="34" charset="0"/>
      <p:bold r:id="rId30"/>
      <p:italic r:id="rId31"/>
      <p:boldItalic r:id="rId32"/>
    </p:embeddedFont>
    <p:embeddedFont>
      <p:font typeface="Voltaire" panose="02010500000000000004" pitchFamily="2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9"/>
  </p:normalViewPr>
  <p:slideViewPr>
    <p:cSldViewPr snapToGrid="0">
      <p:cViewPr varScale="1">
        <p:scale>
          <a:sx n="132" d="100"/>
          <a:sy n="132" d="100"/>
        </p:scale>
        <p:origin x="9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e2df5f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e2df5f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402cc842ba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402cc842ba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402cc842ba_0_2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402cc842ba_0_2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431b126d4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431b126d4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431b126d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431b126d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431b126d4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431b126d4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4303624ab7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4303624ab7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4303624ab7_1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4303624ab7_1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4303624ab7_1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4303624ab7_1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4303624ab7_16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4303624ab7_16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4303624ab7_1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4303624ab7_16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996430ae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996430ae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431b126d46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431b126d46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402cc842ba_0_5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402cc842ba_0_5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5885cfdc2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5885cfdc2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3a93201d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3a93201dd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4303624ab7_1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4303624ab7_1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Hard to find appropriate places around me on the Internet/ Google Map,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Sport Center at school is always full, then have to find places outside school to play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Have to call many possible sport centers/badminton clubs to confirm the time and then book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4303624ab7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4303624ab7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2a729f5c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12a729f5ce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402cc842ba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402cc842ba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1209675"/>
            <a:ext cx="9144000" cy="392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" name="Google Shape;52;p13"/>
          <p:cNvCxnSpPr>
            <a:stCxn id="51" idx="0"/>
          </p:cNvCxnSpPr>
          <p:nvPr/>
        </p:nvCxnSpPr>
        <p:spPr>
          <a:xfrm>
            <a:off x="4572000" y="1209675"/>
            <a:ext cx="0" cy="40029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13"/>
          <p:cNvCxnSpPr/>
          <p:nvPr/>
        </p:nvCxnSpPr>
        <p:spPr>
          <a:xfrm>
            <a:off x="-64365" y="1230474"/>
            <a:ext cx="93024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046388" y="2168950"/>
            <a:ext cx="27495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046388" y="2529875"/>
            <a:ext cx="2749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046388" y="1658925"/>
            <a:ext cx="733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25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/>
          </p:nvPr>
        </p:nvSpPr>
        <p:spPr>
          <a:xfrm>
            <a:off x="1046388" y="3729225"/>
            <a:ext cx="27495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4"/>
          </p:nvPr>
        </p:nvSpPr>
        <p:spPr>
          <a:xfrm>
            <a:off x="1046388" y="4090150"/>
            <a:ext cx="2749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5"/>
          </p:nvPr>
        </p:nvSpPr>
        <p:spPr>
          <a:xfrm>
            <a:off x="5348113" y="2169625"/>
            <a:ext cx="27495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6"/>
          </p:nvPr>
        </p:nvSpPr>
        <p:spPr>
          <a:xfrm>
            <a:off x="5348113" y="2530550"/>
            <a:ext cx="274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7"/>
          </p:nvPr>
        </p:nvSpPr>
        <p:spPr>
          <a:xfrm>
            <a:off x="5348113" y="3729225"/>
            <a:ext cx="27495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5348113" y="4090150"/>
            <a:ext cx="274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9" hasCustomPrompt="1"/>
          </p:nvPr>
        </p:nvSpPr>
        <p:spPr>
          <a:xfrm>
            <a:off x="1046388" y="3197804"/>
            <a:ext cx="733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25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3" hasCustomPrompt="1"/>
          </p:nvPr>
        </p:nvSpPr>
        <p:spPr>
          <a:xfrm>
            <a:off x="5348113" y="1658925"/>
            <a:ext cx="733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25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4" hasCustomPrompt="1"/>
          </p:nvPr>
        </p:nvSpPr>
        <p:spPr>
          <a:xfrm>
            <a:off x="5348113" y="3197804"/>
            <a:ext cx="733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25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5"/>
          </p:nvPr>
        </p:nvSpPr>
        <p:spPr>
          <a:xfrm>
            <a:off x="713200" y="570925"/>
            <a:ext cx="7717500" cy="4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小节标题1">
  <p:cSld name="SECTION_HEADER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0"/>
            <a:ext cx="4079325" cy="5143375"/>
          </a:xfrm>
          <a:custGeom>
            <a:avLst/>
            <a:gdLst/>
            <a:ahLst/>
            <a:cxnLst/>
            <a:rect l="l" t="t" r="r" b="b"/>
            <a:pathLst>
              <a:path w="163173" h="205735" extrusionOk="0">
                <a:moveTo>
                  <a:pt x="163173" y="0"/>
                </a:moveTo>
                <a:lnTo>
                  <a:pt x="122882" y="205735"/>
                </a:lnTo>
                <a:lnTo>
                  <a:pt x="0" y="205735"/>
                </a:lnTo>
                <a:lnTo>
                  <a:pt x="394" y="3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cxnSp>
        <p:nvCxnSpPr>
          <p:cNvPr id="69" name="Google Shape;69;p14"/>
          <p:cNvCxnSpPr/>
          <p:nvPr/>
        </p:nvCxnSpPr>
        <p:spPr>
          <a:xfrm flipH="1">
            <a:off x="3094075" y="-29550"/>
            <a:ext cx="995100" cy="51828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163575" y="1480325"/>
            <a:ext cx="4267200" cy="165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2" hasCustomPrompt="1"/>
          </p:nvPr>
        </p:nvSpPr>
        <p:spPr>
          <a:xfrm>
            <a:off x="1163750" y="1480325"/>
            <a:ext cx="2068500" cy="22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6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4163575" y="3136625"/>
            <a:ext cx="27132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节标题和说明1">
  <p:cSld name="SECTION_TITLE_AND_DESCRIPTION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-9850" y="0"/>
            <a:ext cx="3980800" cy="3507825"/>
          </a:xfrm>
          <a:custGeom>
            <a:avLst/>
            <a:gdLst/>
            <a:ahLst/>
            <a:cxnLst/>
            <a:rect l="l" t="t" r="r" b="b"/>
            <a:pathLst>
              <a:path w="159232" h="140313" extrusionOk="0">
                <a:moveTo>
                  <a:pt x="394" y="140313"/>
                </a:moveTo>
                <a:lnTo>
                  <a:pt x="15923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cxnSp>
        <p:nvCxnSpPr>
          <p:cNvPr id="75" name="Google Shape;75;p15"/>
          <p:cNvCxnSpPr/>
          <p:nvPr/>
        </p:nvCxnSpPr>
        <p:spPr>
          <a:xfrm flipH="1">
            <a:off x="-209400" y="-66987"/>
            <a:ext cx="4248000" cy="376230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4800601" y="2033625"/>
            <a:ext cx="3344400" cy="69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1"/>
          </p:nvPr>
        </p:nvSpPr>
        <p:spPr>
          <a:xfrm>
            <a:off x="4800600" y="2728725"/>
            <a:ext cx="33444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4572000" y="-17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" name="Google Shape;80;p16"/>
          <p:cNvCxnSpPr/>
          <p:nvPr/>
        </p:nvCxnSpPr>
        <p:spPr>
          <a:xfrm>
            <a:off x="4572000" y="-39425"/>
            <a:ext cx="9600" cy="52017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713200" y="570925"/>
            <a:ext cx="7717500" cy="4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>
            <a:off x="713225" y="250"/>
            <a:ext cx="7711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" name="Google Shape;84;p17"/>
          <p:cNvCxnSpPr/>
          <p:nvPr/>
        </p:nvCxnSpPr>
        <p:spPr>
          <a:xfrm>
            <a:off x="711775" y="-9525"/>
            <a:ext cx="0" cy="5150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7"/>
          <p:cNvCxnSpPr/>
          <p:nvPr/>
        </p:nvCxnSpPr>
        <p:spPr>
          <a:xfrm>
            <a:off x="8424700" y="0"/>
            <a:ext cx="0" cy="51567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7"/>
          <p:cNvCxnSpPr/>
          <p:nvPr/>
        </p:nvCxnSpPr>
        <p:spPr>
          <a:xfrm rot="10800000">
            <a:off x="741175" y="539500"/>
            <a:ext cx="76896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17"/>
          <p:cNvCxnSpPr/>
          <p:nvPr/>
        </p:nvCxnSpPr>
        <p:spPr>
          <a:xfrm rot="10800000">
            <a:off x="741175" y="4599425"/>
            <a:ext cx="76896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0" y="0"/>
            <a:ext cx="2067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Google Shape;90;p18"/>
          <p:cNvCxnSpPr/>
          <p:nvPr/>
        </p:nvCxnSpPr>
        <p:spPr>
          <a:xfrm>
            <a:off x="2071125" y="-19700"/>
            <a:ext cx="0" cy="51732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8"/>
          <p:cNvCxnSpPr>
            <a:stCxn id="89" idx="3"/>
            <a:endCxn id="89" idx="1"/>
          </p:cNvCxnSpPr>
          <p:nvPr/>
        </p:nvCxnSpPr>
        <p:spPr>
          <a:xfrm rot="10800000">
            <a:off x="0" y="2571750"/>
            <a:ext cx="20670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8"/>
          <p:cNvSpPr txBox="1">
            <a:spLocks noGrp="1"/>
          </p:cNvSpPr>
          <p:nvPr>
            <p:ph type="subTitle" idx="1"/>
          </p:nvPr>
        </p:nvSpPr>
        <p:spPr>
          <a:xfrm>
            <a:off x="2617125" y="1579450"/>
            <a:ext cx="5224200" cy="14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2617125" y="3079100"/>
            <a:ext cx="5224200" cy="43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Voltaire"/>
                <a:ea typeface="Voltaire"/>
                <a:cs typeface="Voltaire"/>
                <a:sym typeface="Voltair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Voltaire"/>
                <a:ea typeface="Voltaire"/>
                <a:cs typeface="Voltaire"/>
                <a:sym typeface="Voltair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Voltaire"/>
                <a:ea typeface="Voltaire"/>
                <a:cs typeface="Voltaire"/>
                <a:sym typeface="Voltair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Voltaire"/>
                <a:ea typeface="Voltaire"/>
                <a:cs typeface="Voltaire"/>
                <a:sym typeface="Voltair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Voltaire"/>
                <a:ea typeface="Voltaire"/>
                <a:cs typeface="Voltaire"/>
                <a:sym typeface="Voltair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Voltaire"/>
                <a:ea typeface="Voltaire"/>
                <a:cs typeface="Voltaire"/>
                <a:sym typeface="Voltair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Voltaire"/>
                <a:ea typeface="Voltaire"/>
                <a:cs typeface="Voltaire"/>
                <a:sym typeface="Voltair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Voltaire"/>
                <a:ea typeface="Voltaire"/>
                <a:cs typeface="Voltaire"/>
                <a:sym typeface="Voltair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Voltaire"/>
                <a:ea typeface="Voltaire"/>
                <a:cs typeface="Voltaire"/>
                <a:sym typeface="Voltair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9"/>
          <p:cNvCxnSpPr/>
          <p:nvPr/>
        </p:nvCxnSpPr>
        <p:spPr>
          <a:xfrm>
            <a:off x="-19641" y="1231700"/>
            <a:ext cx="91932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9"/>
          <p:cNvCxnSpPr/>
          <p:nvPr/>
        </p:nvCxnSpPr>
        <p:spPr>
          <a:xfrm>
            <a:off x="-34491" y="4599425"/>
            <a:ext cx="92229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709084" y="1508275"/>
            <a:ext cx="245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709084" y="2094797"/>
            <a:ext cx="245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2"/>
          </p:nvPr>
        </p:nvSpPr>
        <p:spPr>
          <a:xfrm>
            <a:off x="709081" y="3106498"/>
            <a:ext cx="245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3"/>
          </p:nvPr>
        </p:nvSpPr>
        <p:spPr>
          <a:xfrm>
            <a:off x="709081" y="3693020"/>
            <a:ext cx="245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 idx="4"/>
          </p:nvPr>
        </p:nvSpPr>
        <p:spPr>
          <a:xfrm>
            <a:off x="3345254" y="1508282"/>
            <a:ext cx="245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5"/>
          </p:nvPr>
        </p:nvSpPr>
        <p:spPr>
          <a:xfrm>
            <a:off x="3345254" y="2094804"/>
            <a:ext cx="245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 idx="6"/>
          </p:nvPr>
        </p:nvSpPr>
        <p:spPr>
          <a:xfrm>
            <a:off x="5978214" y="3106498"/>
            <a:ext cx="245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7"/>
          </p:nvPr>
        </p:nvSpPr>
        <p:spPr>
          <a:xfrm>
            <a:off x="5978214" y="3693020"/>
            <a:ext cx="245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title" idx="8"/>
          </p:nvPr>
        </p:nvSpPr>
        <p:spPr>
          <a:xfrm>
            <a:off x="5978219" y="1508275"/>
            <a:ext cx="245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9"/>
          </p:nvPr>
        </p:nvSpPr>
        <p:spPr>
          <a:xfrm>
            <a:off x="5978219" y="2094797"/>
            <a:ext cx="245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title" idx="13"/>
          </p:nvPr>
        </p:nvSpPr>
        <p:spPr>
          <a:xfrm>
            <a:off x="3342046" y="3106503"/>
            <a:ext cx="245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14"/>
          </p:nvPr>
        </p:nvSpPr>
        <p:spPr>
          <a:xfrm>
            <a:off x="3342046" y="3693025"/>
            <a:ext cx="245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 idx="15"/>
          </p:nvPr>
        </p:nvSpPr>
        <p:spPr>
          <a:xfrm>
            <a:off x="713200" y="570925"/>
            <a:ext cx="7717500" cy="4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/>
          <p:nvPr/>
        </p:nvSpPr>
        <p:spPr>
          <a:xfrm>
            <a:off x="0" y="1209675"/>
            <a:ext cx="9144000" cy="393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" name="Google Shape;112;p20"/>
          <p:cNvCxnSpPr/>
          <p:nvPr/>
        </p:nvCxnSpPr>
        <p:spPr>
          <a:xfrm>
            <a:off x="705325" y="1209675"/>
            <a:ext cx="0" cy="39339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20"/>
          <p:cNvCxnSpPr/>
          <p:nvPr/>
        </p:nvCxnSpPr>
        <p:spPr>
          <a:xfrm>
            <a:off x="4527" y="1230116"/>
            <a:ext cx="91350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0"/>
          <p:cNvCxnSpPr/>
          <p:nvPr/>
        </p:nvCxnSpPr>
        <p:spPr>
          <a:xfrm>
            <a:off x="8430775" y="1209675"/>
            <a:ext cx="0" cy="39339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1085691" y="2723625"/>
            <a:ext cx="22506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1"/>
          </p:nvPr>
        </p:nvSpPr>
        <p:spPr>
          <a:xfrm>
            <a:off x="1085695" y="3098924"/>
            <a:ext cx="2250600" cy="9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 idx="2"/>
          </p:nvPr>
        </p:nvSpPr>
        <p:spPr>
          <a:xfrm>
            <a:off x="3446699" y="2723625"/>
            <a:ext cx="22506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3"/>
          </p:nvPr>
        </p:nvSpPr>
        <p:spPr>
          <a:xfrm>
            <a:off x="3446701" y="3098924"/>
            <a:ext cx="2250600" cy="9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 idx="4"/>
          </p:nvPr>
        </p:nvSpPr>
        <p:spPr>
          <a:xfrm>
            <a:off x="5807708" y="2723625"/>
            <a:ext cx="22506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5"/>
          </p:nvPr>
        </p:nvSpPr>
        <p:spPr>
          <a:xfrm>
            <a:off x="5807709" y="3098924"/>
            <a:ext cx="2250600" cy="9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 idx="6"/>
          </p:nvPr>
        </p:nvSpPr>
        <p:spPr>
          <a:xfrm>
            <a:off x="713200" y="570925"/>
            <a:ext cx="7717500" cy="4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说明1">
  <p:cSld name="CAPTION_ONLY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4572725" y="2724150"/>
            <a:ext cx="2705100" cy="187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7505700" y="0"/>
            <a:ext cx="1638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" name="Google Shape;125;p21"/>
          <p:cNvCxnSpPr/>
          <p:nvPr/>
        </p:nvCxnSpPr>
        <p:spPr>
          <a:xfrm>
            <a:off x="7505700" y="-4800"/>
            <a:ext cx="0" cy="515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3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4572000" y="0"/>
            <a:ext cx="4617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8" name="Google Shape;128;p22"/>
          <p:cNvCxnSpPr/>
          <p:nvPr/>
        </p:nvCxnSpPr>
        <p:spPr>
          <a:xfrm>
            <a:off x="4580250" y="-4800"/>
            <a:ext cx="0" cy="515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22"/>
          <p:cNvCxnSpPr/>
          <p:nvPr/>
        </p:nvCxnSpPr>
        <p:spPr>
          <a:xfrm rot="10800000">
            <a:off x="4572000" y="3028950"/>
            <a:ext cx="46170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13223" y="1629549"/>
            <a:ext cx="2483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"/>
          </p:nvPr>
        </p:nvSpPr>
        <p:spPr>
          <a:xfrm>
            <a:off x="713223" y="2114346"/>
            <a:ext cx="2483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2"/>
          </p:nvPr>
        </p:nvSpPr>
        <p:spPr>
          <a:xfrm>
            <a:off x="5101947" y="1629549"/>
            <a:ext cx="2483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3"/>
          </p:nvPr>
        </p:nvSpPr>
        <p:spPr>
          <a:xfrm>
            <a:off x="5101948" y="2114346"/>
            <a:ext cx="2483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title" idx="4"/>
          </p:nvPr>
        </p:nvSpPr>
        <p:spPr>
          <a:xfrm>
            <a:off x="713223" y="3572750"/>
            <a:ext cx="2483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5"/>
          </p:nvPr>
        </p:nvSpPr>
        <p:spPr>
          <a:xfrm>
            <a:off x="713223" y="4057625"/>
            <a:ext cx="2483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title" idx="6"/>
          </p:nvPr>
        </p:nvSpPr>
        <p:spPr>
          <a:xfrm>
            <a:off x="5101947" y="3572750"/>
            <a:ext cx="2483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7"/>
          </p:nvPr>
        </p:nvSpPr>
        <p:spPr>
          <a:xfrm>
            <a:off x="5101948" y="4057625"/>
            <a:ext cx="2483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title" idx="8"/>
          </p:nvPr>
        </p:nvSpPr>
        <p:spPr>
          <a:xfrm>
            <a:off x="713200" y="570925"/>
            <a:ext cx="7717500" cy="4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/>
          <p:nvPr/>
        </p:nvSpPr>
        <p:spPr>
          <a:xfrm>
            <a:off x="0" y="1209675"/>
            <a:ext cx="9144000" cy="393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1" name="Google Shape;141;p23"/>
          <p:cNvCxnSpPr/>
          <p:nvPr/>
        </p:nvCxnSpPr>
        <p:spPr>
          <a:xfrm>
            <a:off x="-9850" y="1231700"/>
            <a:ext cx="91737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3"/>
          <p:cNvSpPr txBox="1">
            <a:spLocks noGrp="1"/>
          </p:cNvSpPr>
          <p:nvPr>
            <p:ph type="title" hasCustomPrompt="1"/>
          </p:nvPr>
        </p:nvSpPr>
        <p:spPr>
          <a:xfrm>
            <a:off x="6944969" y="4041841"/>
            <a:ext cx="9945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23"/>
          <p:cNvSpPr txBox="1">
            <a:spLocks noGrp="1"/>
          </p:cNvSpPr>
          <p:nvPr>
            <p:ph type="title" idx="2"/>
          </p:nvPr>
        </p:nvSpPr>
        <p:spPr>
          <a:xfrm>
            <a:off x="1203169" y="1649975"/>
            <a:ext cx="3350100" cy="38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1"/>
          </p:nvPr>
        </p:nvSpPr>
        <p:spPr>
          <a:xfrm>
            <a:off x="1204195" y="2036476"/>
            <a:ext cx="3348300" cy="3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 idx="3"/>
          </p:nvPr>
        </p:nvSpPr>
        <p:spPr>
          <a:xfrm>
            <a:off x="1204351" y="2658811"/>
            <a:ext cx="3350100" cy="38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4"/>
          </p:nvPr>
        </p:nvSpPr>
        <p:spPr>
          <a:xfrm>
            <a:off x="1205377" y="3045312"/>
            <a:ext cx="3348300" cy="3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title" idx="5"/>
          </p:nvPr>
        </p:nvSpPr>
        <p:spPr>
          <a:xfrm>
            <a:off x="1203169" y="3667648"/>
            <a:ext cx="3350100" cy="38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6"/>
          </p:nvPr>
        </p:nvSpPr>
        <p:spPr>
          <a:xfrm>
            <a:off x="1204195" y="4054149"/>
            <a:ext cx="3348300" cy="3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title" idx="7" hasCustomPrompt="1"/>
          </p:nvPr>
        </p:nvSpPr>
        <p:spPr>
          <a:xfrm>
            <a:off x="6944969" y="2024175"/>
            <a:ext cx="9945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3"/>
          <p:cNvSpPr txBox="1">
            <a:spLocks noGrp="1"/>
          </p:cNvSpPr>
          <p:nvPr>
            <p:ph type="title" idx="8" hasCustomPrompt="1"/>
          </p:nvPr>
        </p:nvSpPr>
        <p:spPr>
          <a:xfrm>
            <a:off x="6946331" y="3033008"/>
            <a:ext cx="9945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3"/>
          <p:cNvSpPr txBox="1">
            <a:spLocks noGrp="1"/>
          </p:cNvSpPr>
          <p:nvPr>
            <p:ph type="title" idx="9"/>
          </p:nvPr>
        </p:nvSpPr>
        <p:spPr>
          <a:xfrm>
            <a:off x="713200" y="570925"/>
            <a:ext cx="7717500" cy="4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1"/>
          </p:nvPr>
        </p:nvSpPr>
        <p:spPr>
          <a:xfrm>
            <a:off x="1854700" y="3481450"/>
            <a:ext cx="2211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2"/>
          </p:nvPr>
        </p:nvSpPr>
        <p:spPr>
          <a:xfrm>
            <a:off x="1854704" y="1738375"/>
            <a:ext cx="2211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ubTitle" idx="3"/>
          </p:nvPr>
        </p:nvSpPr>
        <p:spPr>
          <a:xfrm>
            <a:off x="1854702" y="3871150"/>
            <a:ext cx="22110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4"/>
          </p:nvPr>
        </p:nvSpPr>
        <p:spPr>
          <a:xfrm>
            <a:off x="1854702" y="2128084"/>
            <a:ext cx="22110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8" name="Google Shape;158;p24"/>
          <p:cNvCxnSpPr/>
          <p:nvPr/>
        </p:nvCxnSpPr>
        <p:spPr>
          <a:xfrm>
            <a:off x="4572000" y="-4800"/>
            <a:ext cx="0" cy="515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4"/>
          <p:cNvCxnSpPr/>
          <p:nvPr/>
        </p:nvCxnSpPr>
        <p:spPr>
          <a:xfrm>
            <a:off x="0" y="3028950"/>
            <a:ext cx="45720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713200" y="570925"/>
            <a:ext cx="7717500" cy="4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713200" y="570925"/>
            <a:ext cx="7717500" cy="4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数字1">
  <p:cSld name="BIG_NUMBER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/>
          <p:nvPr/>
        </p:nvSpPr>
        <p:spPr>
          <a:xfrm>
            <a:off x="895050" y="0"/>
            <a:ext cx="735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5" name="Google Shape;165;p26"/>
          <p:cNvCxnSpPr/>
          <p:nvPr/>
        </p:nvCxnSpPr>
        <p:spPr>
          <a:xfrm>
            <a:off x="921850" y="-66600"/>
            <a:ext cx="0" cy="52578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6"/>
          <p:cNvCxnSpPr/>
          <p:nvPr/>
        </p:nvCxnSpPr>
        <p:spPr>
          <a:xfrm>
            <a:off x="8248950" y="-57150"/>
            <a:ext cx="0" cy="52389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6"/>
          <p:cNvCxnSpPr/>
          <p:nvPr/>
        </p:nvCxnSpPr>
        <p:spPr>
          <a:xfrm rot="10800000">
            <a:off x="921850" y="539500"/>
            <a:ext cx="73329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26"/>
          <p:cNvCxnSpPr/>
          <p:nvPr/>
        </p:nvCxnSpPr>
        <p:spPr>
          <a:xfrm rot="10800000">
            <a:off x="921850" y="4599425"/>
            <a:ext cx="73329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26"/>
          <p:cNvSpPr txBox="1">
            <a:spLocks noGrp="1"/>
          </p:cNvSpPr>
          <p:nvPr>
            <p:ph type="title" hasCustomPrompt="1"/>
          </p:nvPr>
        </p:nvSpPr>
        <p:spPr>
          <a:xfrm>
            <a:off x="1863450" y="1701200"/>
            <a:ext cx="5417100" cy="13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96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1"/>
          </p:nvPr>
        </p:nvSpPr>
        <p:spPr>
          <a:xfrm>
            <a:off x="1863450" y="3044500"/>
            <a:ext cx="5417100" cy="39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4286250" y="-19700"/>
            <a:ext cx="4897175" cy="5173050"/>
          </a:xfrm>
          <a:custGeom>
            <a:avLst/>
            <a:gdLst/>
            <a:ahLst/>
            <a:cxnLst/>
            <a:rect l="l" t="t" r="r" b="b"/>
            <a:pathLst>
              <a:path w="195887" h="206922" extrusionOk="0">
                <a:moveTo>
                  <a:pt x="21678" y="0"/>
                </a:moveTo>
                <a:lnTo>
                  <a:pt x="0" y="206528"/>
                </a:lnTo>
                <a:lnTo>
                  <a:pt x="195098" y="206922"/>
                </a:lnTo>
                <a:lnTo>
                  <a:pt x="195887" y="3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cxnSp>
        <p:nvCxnSpPr>
          <p:cNvPr id="173" name="Google Shape;173;p27"/>
          <p:cNvCxnSpPr/>
          <p:nvPr/>
        </p:nvCxnSpPr>
        <p:spPr>
          <a:xfrm flipH="1">
            <a:off x="4263425" y="-83800"/>
            <a:ext cx="565800" cy="53112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7"/>
          <p:cNvSpPr txBox="1">
            <a:spLocks noGrp="1"/>
          </p:cNvSpPr>
          <p:nvPr>
            <p:ph type="subTitle" idx="1"/>
          </p:nvPr>
        </p:nvSpPr>
        <p:spPr>
          <a:xfrm>
            <a:off x="1204675" y="2516488"/>
            <a:ext cx="2553900" cy="12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713200" y="570925"/>
            <a:ext cx="7717500" cy="4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8"/>
          <p:cNvGrpSpPr/>
          <p:nvPr/>
        </p:nvGrpSpPr>
        <p:grpSpPr>
          <a:xfrm flipH="1">
            <a:off x="-115178" y="-95250"/>
            <a:ext cx="9295628" cy="5241075"/>
            <a:chOff x="0" y="-95250"/>
            <a:chExt cx="9209975" cy="5241075"/>
          </a:xfrm>
        </p:grpSpPr>
        <p:sp>
          <p:nvSpPr>
            <p:cNvPr id="178" name="Google Shape;178;p28"/>
            <p:cNvSpPr/>
            <p:nvPr/>
          </p:nvSpPr>
          <p:spPr>
            <a:xfrm>
              <a:off x="0" y="-225"/>
              <a:ext cx="9145575" cy="5146050"/>
            </a:xfrm>
            <a:custGeom>
              <a:avLst/>
              <a:gdLst/>
              <a:ahLst/>
              <a:cxnLst/>
              <a:rect l="l" t="t" r="r" b="b"/>
              <a:pathLst>
                <a:path w="365823" h="205842" extrusionOk="0">
                  <a:moveTo>
                    <a:pt x="365775" y="122711"/>
                  </a:moveTo>
                  <a:lnTo>
                    <a:pt x="154751" y="0"/>
                  </a:lnTo>
                  <a:lnTo>
                    <a:pt x="0" y="0"/>
                  </a:lnTo>
                  <a:lnTo>
                    <a:pt x="0" y="205743"/>
                  </a:lnTo>
                  <a:lnTo>
                    <a:pt x="365823" y="2058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cxnSp>
          <p:nvCxnSpPr>
            <p:cNvPr id="179" name="Google Shape;179;p28"/>
            <p:cNvCxnSpPr/>
            <p:nvPr/>
          </p:nvCxnSpPr>
          <p:spPr>
            <a:xfrm>
              <a:off x="3735600" y="-95250"/>
              <a:ext cx="5448300" cy="32004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8"/>
            <p:cNvCxnSpPr/>
            <p:nvPr/>
          </p:nvCxnSpPr>
          <p:spPr>
            <a:xfrm>
              <a:off x="2078075" y="-95250"/>
              <a:ext cx="7131900" cy="41175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1" name="Google Shape;181;p28"/>
          <p:cNvSpPr txBox="1">
            <a:spLocks noGrp="1"/>
          </p:cNvSpPr>
          <p:nvPr>
            <p:ph type="ctrTitle"/>
          </p:nvPr>
        </p:nvSpPr>
        <p:spPr>
          <a:xfrm>
            <a:off x="4576650" y="1407796"/>
            <a:ext cx="3849600" cy="8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0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1"/>
          </p:nvPr>
        </p:nvSpPr>
        <p:spPr>
          <a:xfrm>
            <a:off x="4572000" y="2346548"/>
            <a:ext cx="3858900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4650600" y="3946175"/>
            <a:ext cx="37017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highlight>
                <a:srgbClr val="DFDEFC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body" idx="1"/>
          </p:nvPr>
        </p:nvSpPr>
        <p:spPr>
          <a:xfrm>
            <a:off x="722750" y="1066800"/>
            <a:ext cx="7717500" cy="3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713200" y="570925"/>
            <a:ext cx="7717500" cy="4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9"/>
          <p:cNvSpPr/>
          <p:nvPr/>
        </p:nvSpPr>
        <p:spPr>
          <a:xfrm rot="10800000">
            <a:off x="6872400" y="0"/>
            <a:ext cx="2271600" cy="2271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8" name="Google Shape;188;p29"/>
          <p:cNvCxnSpPr/>
          <p:nvPr/>
        </p:nvCxnSpPr>
        <p:spPr>
          <a:xfrm>
            <a:off x="6798500" y="-73925"/>
            <a:ext cx="2460300" cy="2460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K79qbLLC5hCoO1TS8lN81m0QqoFETL5D/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Book-Minton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600">
              <a:solidFill>
                <a:schemeClr val="lt1"/>
              </a:solidFill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4134300" y="4548575"/>
            <a:ext cx="875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2022/08/02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3535350" y="2905725"/>
            <a:ext cx="20733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CSC318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Group C12: Sport Lover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98" name="Google Shape;198;p31"/>
          <p:cNvGrpSpPr/>
          <p:nvPr/>
        </p:nvGrpSpPr>
        <p:grpSpPr>
          <a:xfrm>
            <a:off x="6864750" y="690425"/>
            <a:ext cx="2133213" cy="2160900"/>
            <a:chOff x="2807125" y="1103525"/>
            <a:chExt cx="2133213" cy="2160900"/>
          </a:xfrm>
        </p:grpSpPr>
        <p:sp>
          <p:nvSpPr>
            <p:cNvPr id="199" name="Google Shape;199;p31"/>
            <p:cNvSpPr/>
            <p:nvPr/>
          </p:nvSpPr>
          <p:spPr>
            <a:xfrm>
              <a:off x="4056988" y="2085100"/>
              <a:ext cx="883350" cy="570250"/>
            </a:xfrm>
            <a:custGeom>
              <a:avLst/>
              <a:gdLst/>
              <a:ahLst/>
              <a:cxnLst/>
              <a:rect l="l" t="t" r="r" b="b"/>
              <a:pathLst>
                <a:path w="35334" h="22810" extrusionOk="0">
                  <a:moveTo>
                    <a:pt x="35333" y="1"/>
                  </a:moveTo>
                  <a:lnTo>
                    <a:pt x="31666" y="2755"/>
                  </a:lnTo>
                  <a:cubicBezTo>
                    <a:pt x="27555" y="5641"/>
                    <a:pt x="23300" y="8339"/>
                    <a:pt x="19065" y="11031"/>
                  </a:cubicBezTo>
                  <a:cubicBezTo>
                    <a:pt x="14823" y="13723"/>
                    <a:pt x="10539" y="16360"/>
                    <a:pt x="6263" y="18982"/>
                  </a:cubicBezTo>
                  <a:cubicBezTo>
                    <a:pt x="4180" y="20263"/>
                    <a:pt x="2083" y="21529"/>
                    <a:pt x="0" y="22802"/>
                  </a:cubicBezTo>
                  <a:lnTo>
                    <a:pt x="0" y="22809"/>
                  </a:lnTo>
                  <a:cubicBezTo>
                    <a:pt x="17348" y="21557"/>
                    <a:pt x="28268" y="9855"/>
                    <a:pt x="32849" y="3710"/>
                  </a:cubicBezTo>
                  <a:lnTo>
                    <a:pt x="35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4046938" y="2085100"/>
              <a:ext cx="893400" cy="536150"/>
            </a:xfrm>
            <a:custGeom>
              <a:avLst/>
              <a:gdLst/>
              <a:ahLst/>
              <a:cxnLst/>
              <a:rect l="l" t="t" r="r" b="b"/>
              <a:pathLst>
                <a:path w="35736" h="21446" extrusionOk="0">
                  <a:moveTo>
                    <a:pt x="35735" y="1"/>
                  </a:moveTo>
                  <a:lnTo>
                    <a:pt x="35735" y="1"/>
                  </a:lnTo>
                  <a:cubicBezTo>
                    <a:pt x="30822" y="312"/>
                    <a:pt x="26400" y="1392"/>
                    <a:pt x="22338" y="3087"/>
                  </a:cubicBezTo>
                  <a:lnTo>
                    <a:pt x="22325" y="3087"/>
                  </a:lnTo>
                  <a:cubicBezTo>
                    <a:pt x="18429" y="7585"/>
                    <a:pt x="12823" y="12291"/>
                    <a:pt x="4845" y="15806"/>
                  </a:cubicBezTo>
                  <a:cubicBezTo>
                    <a:pt x="3156" y="17585"/>
                    <a:pt x="1558" y="19481"/>
                    <a:pt x="1" y="21446"/>
                  </a:cubicBezTo>
                  <a:cubicBezTo>
                    <a:pt x="2042" y="20311"/>
                    <a:pt x="4084" y="19176"/>
                    <a:pt x="6111" y="18027"/>
                  </a:cubicBezTo>
                  <a:cubicBezTo>
                    <a:pt x="10478" y="15571"/>
                    <a:pt x="14844" y="13087"/>
                    <a:pt x="19190" y="10561"/>
                  </a:cubicBezTo>
                  <a:cubicBezTo>
                    <a:pt x="23522" y="8028"/>
                    <a:pt x="27867" y="5495"/>
                    <a:pt x="32068" y="2755"/>
                  </a:cubicBezTo>
                  <a:lnTo>
                    <a:pt x="357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3962032" y="1804850"/>
              <a:ext cx="852050" cy="749100"/>
            </a:xfrm>
            <a:custGeom>
              <a:avLst/>
              <a:gdLst/>
              <a:ahLst/>
              <a:cxnLst/>
              <a:rect l="l" t="t" r="r" b="b"/>
              <a:pathLst>
                <a:path w="34082" h="29964" extrusionOk="0">
                  <a:moveTo>
                    <a:pt x="34081" y="1"/>
                  </a:moveTo>
                  <a:lnTo>
                    <a:pt x="32088" y="2616"/>
                  </a:lnTo>
                  <a:cubicBezTo>
                    <a:pt x="28248" y="6526"/>
                    <a:pt x="24165" y="10208"/>
                    <a:pt x="20020" y="13799"/>
                  </a:cubicBezTo>
                  <a:cubicBezTo>
                    <a:pt x="15868" y="17397"/>
                    <a:pt x="11640" y="20899"/>
                    <a:pt x="7329" y="24297"/>
                  </a:cubicBezTo>
                  <a:cubicBezTo>
                    <a:pt x="4907" y="26200"/>
                    <a:pt x="2457" y="28103"/>
                    <a:pt x="1" y="29964"/>
                  </a:cubicBezTo>
                  <a:cubicBezTo>
                    <a:pt x="3045" y="29120"/>
                    <a:pt x="5841" y="28130"/>
                    <a:pt x="8374" y="27009"/>
                  </a:cubicBezTo>
                  <a:cubicBezTo>
                    <a:pt x="16352" y="23494"/>
                    <a:pt x="21958" y="18788"/>
                    <a:pt x="25860" y="14297"/>
                  </a:cubicBezTo>
                  <a:lnTo>
                    <a:pt x="25867" y="14297"/>
                  </a:lnTo>
                  <a:cubicBezTo>
                    <a:pt x="29777" y="9785"/>
                    <a:pt x="32199" y="5502"/>
                    <a:pt x="33244" y="2789"/>
                  </a:cubicBezTo>
                  <a:cubicBezTo>
                    <a:pt x="33514" y="2097"/>
                    <a:pt x="34081" y="1"/>
                    <a:pt x="340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3917407" y="1804850"/>
              <a:ext cx="896675" cy="728000"/>
            </a:xfrm>
            <a:custGeom>
              <a:avLst/>
              <a:gdLst/>
              <a:ahLst/>
              <a:cxnLst/>
              <a:rect l="l" t="t" r="r" b="b"/>
              <a:pathLst>
                <a:path w="35867" h="29120" extrusionOk="0">
                  <a:moveTo>
                    <a:pt x="35866" y="1"/>
                  </a:moveTo>
                  <a:lnTo>
                    <a:pt x="35866" y="1"/>
                  </a:lnTo>
                  <a:cubicBezTo>
                    <a:pt x="30427" y="1129"/>
                    <a:pt x="25770" y="2859"/>
                    <a:pt x="21777" y="4921"/>
                  </a:cubicBezTo>
                  <a:lnTo>
                    <a:pt x="21770" y="4921"/>
                  </a:lnTo>
                  <a:cubicBezTo>
                    <a:pt x="18165" y="10159"/>
                    <a:pt x="12740" y="15723"/>
                    <a:pt x="4609" y="20207"/>
                  </a:cubicBezTo>
                  <a:cubicBezTo>
                    <a:pt x="2049" y="24006"/>
                    <a:pt x="644" y="27334"/>
                    <a:pt x="0" y="29120"/>
                  </a:cubicBezTo>
                  <a:cubicBezTo>
                    <a:pt x="2803" y="27196"/>
                    <a:pt x="5571" y="25231"/>
                    <a:pt x="8318" y="23231"/>
                  </a:cubicBezTo>
                  <a:cubicBezTo>
                    <a:pt x="12740" y="20013"/>
                    <a:pt x="17106" y="16705"/>
                    <a:pt x="21390" y="13287"/>
                  </a:cubicBezTo>
                  <a:cubicBezTo>
                    <a:pt x="25653" y="9862"/>
                    <a:pt x="29874" y="6374"/>
                    <a:pt x="33873" y="2616"/>
                  </a:cubicBezTo>
                  <a:lnTo>
                    <a:pt x="358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3836607" y="1510750"/>
              <a:ext cx="799975" cy="889775"/>
            </a:xfrm>
            <a:custGeom>
              <a:avLst/>
              <a:gdLst/>
              <a:ahLst/>
              <a:cxnLst/>
              <a:rect l="l" t="t" r="r" b="b"/>
              <a:pathLst>
                <a:path w="31999" h="35591" extrusionOk="0">
                  <a:moveTo>
                    <a:pt x="31998" y="1"/>
                  </a:moveTo>
                  <a:lnTo>
                    <a:pt x="29113" y="4146"/>
                  </a:lnTo>
                  <a:cubicBezTo>
                    <a:pt x="25466" y="8381"/>
                    <a:pt x="21646" y="12491"/>
                    <a:pt x="17840" y="16595"/>
                  </a:cubicBezTo>
                  <a:lnTo>
                    <a:pt x="6360" y="28829"/>
                  </a:lnTo>
                  <a:cubicBezTo>
                    <a:pt x="4243" y="31092"/>
                    <a:pt x="2111" y="33327"/>
                    <a:pt x="1" y="35590"/>
                  </a:cubicBezTo>
                  <a:cubicBezTo>
                    <a:pt x="2859" y="34504"/>
                    <a:pt x="5467" y="33279"/>
                    <a:pt x="7841" y="31978"/>
                  </a:cubicBezTo>
                  <a:cubicBezTo>
                    <a:pt x="15965" y="27501"/>
                    <a:pt x="21390" y="21930"/>
                    <a:pt x="24996" y="16699"/>
                  </a:cubicBezTo>
                  <a:lnTo>
                    <a:pt x="25002" y="16699"/>
                  </a:lnTo>
                  <a:cubicBezTo>
                    <a:pt x="28227" y="12007"/>
                    <a:pt x="30206" y="7626"/>
                    <a:pt x="31168" y="4512"/>
                  </a:cubicBezTo>
                  <a:cubicBezTo>
                    <a:pt x="31659" y="2914"/>
                    <a:pt x="31998" y="1"/>
                    <a:pt x="31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3775882" y="1510925"/>
              <a:ext cx="860875" cy="879550"/>
            </a:xfrm>
            <a:custGeom>
              <a:avLst/>
              <a:gdLst/>
              <a:ahLst/>
              <a:cxnLst/>
              <a:rect l="l" t="t" r="r" b="b"/>
              <a:pathLst>
                <a:path w="34435" h="35182" extrusionOk="0">
                  <a:moveTo>
                    <a:pt x="34434" y="1"/>
                  </a:moveTo>
                  <a:lnTo>
                    <a:pt x="34434" y="1"/>
                  </a:lnTo>
                  <a:cubicBezTo>
                    <a:pt x="26220" y="1454"/>
                    <a:pt x="19605" y="4824"/>
                    <a:pt x="14367" y="9495"/>
                  </a:cubicBezTo>
                  <a:lnTo>
                    <a:pt x="14360" y="9502"/>
                  </a:lnTo>
                  <a:cubicBezTo>
                    <a:pt x="12346" y="14484"/>
                    <a:pt x="9059" y="19688"/>
                    <a:pt x="3772" y="24241"/>
                  </a:cubicBezTo>
                  <a:cubicBezTo>
                    <a:pt x="2188" y="27694"/>
                    <a:pt x="942" y="31376"/>
                    <a:pt x="1" y="35182"/>
                  </a:cubicBezTo>
                  <a:cubicBezTo>
                    <a:pt x="2561" y="32697"/>
                    <a:pt x="5122" y="30220"/>
                    <a:pt x="7682" y="27743"/>
                  </a:cubicBezTo>
                  <a:lnTo>
                    <a:pt x="19723" y="16048"/>
                  </a:lnTo>
                  <a:cubicBezTo>
                    <a:pt x="23709" y="12124"/>
                    <a:pt x="27715" y="8215"/>
                    <a:pt x="31549" y="4146"/>
                  </a:cubicBezTo>
                  <a:cubicBezTo>
                    <a:pt x="31549" y="4146"/>
                    <a:pt x="32670" y="2727"/>
                    <a:pt x="33133" y="2167"/>
                  </a:cubicBezTo>
                  <a:cubicBezTo>
                    <a:pt x="33867" y="1260"/>
                    <a:pt x="34434" y="1"/>
                    <a:pt x="34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3620707" y="1231875"/>
              <a:ext cx="593075" cy="1046675"/>
            </a:xfrm>
            <a:custGeom>
              <a:avLst/>
              <a:gdLst/>
              <a:ahLst/>
              <a:cxnLst/>
              <a:rect l="l" t="t" r="r" b="b"/>
              <a:pathLst>
                <a:path w="23723" h="41867" extrusionOk="0">
                  <a:moveTo>
                    <a:pt x="23321" y="1"/>
                  </a:moveTo>
                  <a:lnTo>
                    <a:pt x="21854" y="3170"/>
                  </a:lnTo>
                  <a:cubicBezTo>
                    <a:pt x="21854" y="3184"/>
                    <a:pt x="21847" y="3184"/>
                    <a:pt x="21847" y="3198"/>
                  </a:cubicBezTo>
                  <a:cubicBezTo>
                    <a:pt x="18968" y="7973"/>
                    <a:pt x="16214" y="12844"/>
                    <a:pt x="13446" y="17695"/>
                  </a:cubicBezTo>
                  <a:lnTo>
                    <a:pt x="5246" y="32352"/>
                  </a:lnTo>
                  <a:cubicBezTo>
                    <a:pt x="3495" y="35521"/>
                    <a:pt x="1731" y="38690"/>
                    <a:pt x="1" y="41866"/>
                  </a:cubicBezTo>
                  <a:cubicBezTo>
                    <a:pt x="3931" y="39963"/>
                    <a:pt x="7218" y="37770"/>
                    <a:pt x="9972" y="35403"/>
                  </a:cubicBezTo>
                  <a:cubicBezTo>
                    <a:pt x="15266" y="30864"/>
                    <a:pt x="18553" y="25646"/>
                    <a:pt x="20560" y="20657"/>
                  </a:cubicBezTo>
                  <a:lnTo>
                    <a:pt x="20567" y="20643"/>
                  </a:lnTo>
                  <a:cubicBezTo>
                    <a:pt x="23432" y="13564"/>
                    <a:pt x="23722" y="6921"/>
                    <a:pt x="23584" y="3156"/>
                  </a:cubicBezTo>
                  <a:lnTo>
                    <a:pt x="233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3578682" y="1232050"/>
              <a:ext cx="625225" cy="1015875"/>
            </a:xfrm>
            <a:custGeom>
              <a:avLst/>
              <a:gdLst/>
              <a:ahLst/>
              <a:cxnLst/>
              <a:rect l="l" t="t" r="r" b="b"/>
              <a:pathLst>
                <a:path w="25009" h="40635" extrusionOk="0">
                  <a:moveTo>
                    <a:pt x="25009" y="1"/>
                  </a:moveTo>
                  <a:lnTo>
                    <a:pt x="25009" y="1"/>
                  </a:lnTo>
                  <a:cubicBezTo>
                    <a:pt x="19272" y="3744"/>
                    <a:pt x="14850" y="7799"/>
                    <a:pt x="11439" y="11875"/>
                  </a:cubicBezTo>
                  <a:cubicBezTo>
                    <a:pt x="9813" y="17335"/>
                    <a:pt x="6816" y="23819"/>
                    <a:pt x="1440" y="30877"/>
                  </a:cubicBezTo>
                  <a:cubicBezTo>
                    <a:pt x="305" y="35147"/>
                    <a:pt x="35" y="38614"/>
                    <a:pt x="0" y="40635"/>
                  </a:cubicBezTo>
                  <a:cubicBezTo>
                    <a:pt x="1855" y="37611"/>
                    <a:pt x="3702" y="34573"/>
                    <a:pt x="5578" y="31556"/>
                  </a:cubicBezTo>
                  <a:lnTo>
                    <a:pt x="14470" y="17294"/>
                  </a:lnTo>
                  <a:cubicBezTo>
                    <a:pt x="17459" y="12567"/>
                    <a:pt x="20435" y="7848"/>
                    <a:pt x="23535" y="3198"/>
                  </a:cubicBezTo>
                  <a:cubicBezTo>
                    <a:pt x="23535" y="3184"/>
                    <a:pt x="23549" y="3184"/>
                    <a:pt x="23549" y="3177"/>
                  </a:cubicBezTo>
                  <a:lnTo>
                    <a:pt x="250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3447925" y="1103525"/>
              <a:ext cx="473675" cy="1096650"/>
            </a:xfrm>
            <a:custGeom>
              <a:avLst/>
              <a:gdLst/>
              <a:ahLst/>
              <a:cxnLst/>
              <a:rect l="l" t="t" r="r" b="b"/>
              <a:pathLst>
                <a:path w="18947" h="43866" extrusionOk="0">
                  <a:moveTo>
                    <a:pt x="18027" y="0"/>
                  </a:moveTo>
                  <a:lnTo>
                    <a:pt x="16906" y="3287"/>
                  </a:lnTo>
                  <a:cubicBezTo>
                    <a:pt x="14428" y="8186"/>
                    <a:pt x="12179" y="13176"/>
                    <a:pt x="10006" y="18213"/>
                  </a:cubicBezTo>
                  <a:cubicBezTo>
                    <a:pt x="7847" y="23237"/>
                    <a:pt x="5778" y="28303"/>
                    <a:pt x="3834" y="33417"/>
                  </a:cubicBezTo>
                  <a:cubicBezTo>
                    <a:pt x="2512" y="36883"/>
                    <a:pt x="1239" y="40364"/>
                    <a:pt x="0" y="43866"/>
                  </a:cubicBezTo>
                  <a:cubicBezTo>
                    <a:pt x="2616" y="41188"/>
                    <a:pt x="4865" y="38565"/>
                    <a:pt x="6809" y="36012"/>
                  </a:cubicBezTo>
                  <a:cubicBezTo>
                    <a:pt x="12186" y="28953"/>
                    <a:pt x="15183" y="22476"/>
                    <a:pt x="16809" y="17009"/>
                  </a:cubicBezTo>
                  <a:cubicBezTo>
                    <a:pt x="18608" y="10920"/>
                    <a:pt x="18947" y="6027"/>
                    <a:pt x="18615" y="3107"/>
                  </a:cubicBezTo>
                  <a:cubicBezTo>
                    <a:pt x="18518" y="2311"/>
                    <a:pt x="18027" y="0"/>
                    <a:pt x="180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3402075" y="1103525"/>
              <a:ext cx="496525" cy="1081775"/>
            </a:xfrm>
            <a:custGeom>
              <a:avLst/>
              <a:gdLst/>
              <a:ahLst/>
              <a:cxnLst/>
              <a:rect l="l" t="t" r="r" b="b"/>
              <a:pathLst>
                <a:path w="19861" h="43271" extrusionOk="0">
                  <a:moveTo>
                    <a:pt x="19861" y="0"/>
                  </a:moveTo>
                  <a:cubicBezTo>
                    <a:pt x="15120" y="3938"/>
                    <a:pt x="11266" y="8539"/>
                    <a:pt x="8242" y="13418"/>
                  </a:cubicBezTo>
                  <a:cubicBezTo>
                    <a:pt x="7432" y="19293"/>
                    <a:pt x="5356" y="26670"/>
                    <a:pt x="554" y="34628"/>
                  </a:cubicBezTo>
                  <a:cubicBezTo>
                    <a:pt x="132" y="37603"/>
                    <a:pt x="0" y="40503"/>
                    <a:pt x="153" y="43271"/>
                  </a:cubicBezTo>
                  <a:cubicBezTo>
                    <a:pt x="1530" y="39790"/>
                    <a:pt x="2955" y="36344"/>
                    <a:pt x="4436" y="32918"/>
                  </a:cubicBezTo>
                  <a:cubicBezTo>
                    <a:pt x="6602" y="27874"/>
                    <a:pt x="8865" y="22864"/>
                    <a:pt x="11238" y="17923"/>
                  </a:cubicBezTo>
                  <a:cubicBezTo>
                    <a:pt x="13619" y="12989"/>
                    <a:pt x="16062" y="8083"/>
                    <a:pt x="18740" y="3287"/>
                  </a:cubicBezTo>
                  <a:lnTo>
                    <a:pt x="198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3335143" y="1106100"/>
              <a:ext cx="303650" cy="989600"/>
            </a:xfrm>
            <a:custGeom>
              <a:avLst/>
              <a:gdLst/>
              <a:ahLst/>
              <a:cxnLst/>
              <a:rect l="l" t="t" r="r" b="b"/>
              <a:pathLst>
                <a:path w="12146" h="39584" extrusionOk="0">
                  <a:moveTo>
                    <a:pt x="10844" y="1"/>
                  </a:moveTo>
                  <a:lnTo>
                    <a:pt x="9786" y="2873"/>
                  </a:lnTo>
                  <a:cubicBezTo>
                    <a:pt x="8243" y="7647"/>
                    <a:pt x="6935" y="12498"/>
                    <a:pt x="5641" y="17356"/>
                  </a:cubicBezTo>
                  <a:cubicBezTo>
                    <a:pt x="4354" y="22207"/>
                    <a:pt x="3115" y="27065"/>
                    <a:pt x="1897" y="31937"/>
                  </a:cubicBezTo>
                  <a:cubicBezTo>
                    <a:pt x="1260" y="34490"/>
                    <a:pt x="624" y="37037"/>
                    <a:pt x="1" y="39583"/>
                  </a:cubicBezTo>
                  <a:cubicBezTo>
                    <a:pt x="1253" y="37881"/>
                    <a:pt x="2368" y="36206"/>
                    <a:pt x="3364" y="34545"/>
                  </a:cubicBezTo>
                  <a:cubicBezTo>
                    <a:pt x="8166" y="26580"/>
                    <a:pt x="10242" y="19204"/>
                    <a:pt x="11052" y="13329"/>
                  </a:cubicBezTo>
                  <a:cubicBezTo>
                    <a:pt x="12145" y="5239"/>
                    <a:pt x="10844" y="1"/>
                    <a:pt x="108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3278787" y="1106100"/>
              <a:ext cx="330800" cy="973675"/>
            </a:xfrm>
            <a:custGeom>
              <a:avLst/>
              <a:gdLst/>
              <a:ahLst/>
              <a:cxnLst/>
              <a:rect l="l" t="t" r="r" b="b"/>
              <a:pathLst>
                <a:path w="13232" h="38947" extrusionOk="0">
                  <a:moveTo>
                    <a:pt x="13231" y="1"/>
                  </a:moveTo>
                  <a:lnTo>
                    <a:pt x="10879" y="2866"/>
                  </a:lnTo>
                  <a:cubicBezTo>
                    <a:pt x="9993" y="4021"/>
                    <a:pt x="8858" y="5530"/>
                    <a:pt x="7571" y="7412"/>
                  </a:cubicBezTo>
                  <a:cubicBezTo>
                    <a:pt x="4256" y="12235"/>
                    <a:pt x="1" y="21667"/>
                    <a:pt x="1108" y="38946"/>
                  </a:cubicBezTo>
                  <a:cubicBezTo>
                    <a:pt x="1807" y="36518"/>
                    <a:pt x="2506" y="34075"/>
                    <a:pt x="3211" y="31646"/>
                  </a:cubicBezTo>
                  <a:cubicBezTo>
                    <a:pt x="4609" y="26830"/>
                    <a:pt x="6021" y="21999"/>
                    <a:pt x="7502" y="17197"/>
                  </a:cubicBezTo>
                  <a:cubicBezTo>
                    <a:pt x="8976" y="12395"/>
                    <a:pt x="10443" y="7585"/>
                    <a:pt x="12159" y="2866"/>
                  </a:cubicBezTo>
                  <a:lnTo>
                    <a:pt x="132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3519383" y="2153975"/>
              <a:ext cx="1319300" cy="791650"/>
            </a:xfrm>
            <a:custGeom>
              <a:avLst/>
              <a:gdLst/>
              <a:ahLst/>
              <a:cxnLst/>
              <a:rect l="l" t="t" r="r" b="b"/>
              <a:pathLst>
                <a:path w="52772" h="31666" extrusionOk="0">
                  <a:moveTo>
                    <a:pt x="52772" y="0"/>
                  </a:moveTo>
                  <a:lnTo>
                    <a:pt x="52772" y="0"/>
                  </a:lnTo>
                  <a:cubicBezTo>
                    <a:pt x="48564" y="2740"/>
                    <a:pt x="44226" y="5273"/>
                    <a:pt x="39894" y="7806"/>
                  </a:cubicBezTo>
                  <a:cubicBezTo>
                    <a:pt x="35548" y="10332"/>
                    <a:pt x="31182" y="12816"/>
                    <a:pt x="26815" y="15272"/>
                  </a:cubicBezTo>
                  <a:cubicBezTo>
                    <a:pt x="24781" y="16421"/>
                    <a:pt x="22746" y="17556"/>
                    <a:pt x="20705" y="18691"/>
                  </a:cubicBezTo>
                  <a:cubicBezTo>
                    <a:pt x="13979" y="22462"/>
                    <a:pt x="7211" y="26178"/>
                    <a:pt x="450" y="29874"/>
                  </a:cubicBezTo>
                  <a:cubicBezTo>
                    <a:pt x="446" y="29874"/>
                    <a:pt x="435" y="29877"/>
                    <a:pt x="422" y="29877"/>
                  </a:cubicBezTo>
                  <a:cubicBezTo>
                    <a:pt x="416" y="29877"/>
                    <a:pt x="409" y="29876"/>
                    <a:pt x="402" y="29874"/>
                  </a:cubicBezTo>
                  <a:cubicBezTo>
                    <a:pt x="222" y="29977"/>
                    <a:pt x="84" y="30136"/>
                    <a:pt x="0" y="30296"/>
                  </a:cubicBezTo>
                  <a:cubicBezTo>
                    <a:pt x="1232" y="30988"/>
                    <a:pt x="1993" y="31347"/>
                    <a:pt x="1993" y="31347"/>
                  </a:cubicBezTo>
                  <a:lnTo>
                    <a:pt x="1751" y="31666"/>
                  </a:lnTo>
                  <a:cubicBezTo>
                    <a:pt x="8235" y="27818"/>
                    <a:pt x="14678" y="23957"/>
                    <a:pt x="21092" y="20033"/>
                  </a:cubicBezTo>
                  <a:cubicBezTo>
                    <a:pt x="23189" y="18774"/>
                    <a:pt x="25272" y="17494"/>
                    <a:pt x="27369" y="16227"/>
                  </a:cubicBezTo>
                  <a:cubicBezTo>
                    <a:pt x="31645" y="13605"/>
                    <a:pt x="35929" y="10968"/>
                    <a:pt x="40171" y="8276"/>
                  </a:cubicBezTo>
                  <a:cubicBezTo>
                    <a:pt x="44419" y="5591"/>
                    <a:pt x="48675" y="2886"/>
                    <a:pt x="5277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3432132" y="1870250"/>
              <a:ext cx="1331950" cy="1017775"/>
            </a:xfrm>
            <a:custGeom>
              <a:avLst/>
              <a:gdLst/>
              <a:ahLst/>
              <a:cxnLst/>
              <a:rect l="l" t="t" r="r" b="b"/>
              <a:pathLst>
                <a:path w="53278" h="40711" extrusionOk="0">
                  <a:moveTo>
                    <a:pt x="53277" y="0"/>
                  </a:moveTo>
                  <a:lnTo>
                    <a:pt x="53277" y="0"/>
                  </a:lnTo>
                  <a:cubicBezTo>
                    <a:pt x="49285" y="3751"/>
                    <a:pt x="45064" y="7246"/>
                    <a:pt x="40801" y="10671"/>
                  </a:cubicBezTo>
                  <a:cubicBezTo>
                    <a:pt x="36517" y="14082"/>
                    <a:pt x="32151" y="17390"/>
                    <a:pt x="27729" y="20622"/>
                  </a:cubicBezTo>
                  <a:cubicBezTo>
                    <a:pt x="24982" y="22615"/>
                    <a:pt x="22214" y="24580"/>
                    <a:pt x="19404" y="26504"/>
                  </a:cubicBezTo>
                  <a:cubicBezTo>
                    <a:pt x="13197" y="30801"/>
                    <a:pt x="6866" y="34898"/>
                    <a:pt x="423" y="38807"/>
                  </a:cubicBezTo>
                  <a:cubicBezTo>
                    <a:pt x="402" y="38807"/>
                    <a:pt x="395" y="38828"/>
                    <a:pt x="368" y="38835"/>
                  </a:cubicBezTo>
                  <a:cubicBezTo>
                    <a:pt x="216" y="38939"/>
                    <a:pt x="112" y="39050"/>
                    <a:pt x="1" y="39209"/>
                  </a:cubicBezTo>
                  <a:cubicBezTo>
                    <a:pt x="852" y="39776"/>
                    <a:pt x="1662" y="40281"/>
                    <a:pt x="2388" y="40710"/>
                  </a:cubicBezTo>
                  <a:cubicBezTo>
                    <a:pt x="8789" y="36448"/>
                    <a:pt x="15059" y="31977"/>
                    <a:pt x="21197" y="27348"/>
                  </a:cubicBezTo>
                  <a:cubicBezTo>
                    <a:pt x="23653" y="25487"/>
                    <a:pt x="26103" y="23584"/>
                    <a:pt x="28525" y="21681"/>
                  </a:cubicBezTo>
                  <a:cubicBezTo>
                    <a:pt x="32829" y="18276"/>
                    <a:pt x="37064" y="14774"/>
                    <a:pt x="41216" y="11183"/>
                  </a:cubicBezTo>
                  <a:cubicBezTo>
                    <a:pt x="45354" y="7592"/>
                    <a:pt x="49451" y="3910"/>
                    <a:pt x="5327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3360007" y="1614375"/>
              <a:ext cx="1204600" cy="1230050"/>
            </a:xfrm>
            <a:custGeom>
              <a:avLst/>
              <a:gdLst/>
              <a:ahLst/>
              <a:cxnLst/>
              <a:rect l="l" t="t" r="r" b="b"/>
              <a:pathLst>
                <a:path w="48184" h="49202" extrusionOk="0">
                  <a:moveTo>
                    <a:pt x="48184" y="1"/>
                  </a:moveTo>
                  <a:cubicBezTo>
                    <a:pt x="44350" y="4063"/>
                    <a:pt x="40344" y="7973"/>
                    <a:pt x="36358" y="11903"/>
                  </a:cubicBezTo>
                  <a:lnTo>
                    <a:pt x="24317" y="23605"/>
                  </a:lnTo>
                  <a:cubicBezTo>
                    <a:pt x="21757" y="26082"/>
                    <a:pt x="19196" y="28559"/>
                    <a:pt x="16636" y="31044"/>
                  </a:cubicBezTo>
                  <a:cubicBezTo>
                    <a:pt x="11155" y="36365"/>
                    <a:pt x="5702" y="41700"/>
                    <a:pt x="270" y="47070"/>
                  </a:cubicBezTo>
                  <a:cubicBezTo>
                    <a:pt x="256" y="47091"/>
                    <a:pt x="229" y="47098"/>
                    <a:pt x="222" y="47126"/>
                  </a:cubicBezTo>
                  <a:cubicBezTo>
                    <a:pt x="132" y="47209"/>
                    <a:pt x="63" y="47312"/>
                    <a:pt x="0" y="47416"/>
                  </a:cubicBezTo>
                  <a:cubicBezTo>
                    <a:pt x="865" y="48067"/>
                    <a:pt x="1723" y="48662"/>
                    <a:pt x="2540" y="49202"/>
                  </a:cubicBezTo>
                  <a:cubicBezTo>
                    <a:pt x="8021" y="43264"/>
                    <a:pt x="13529" y="37341"/>
                    <a:pt x="19079" y="31445"/>
                  </a:cubicBezTo>
                  <a:cubicBezTo>
                    <a:pt x="21196" y="29182"/>
                    <a:pt x="23314" y="26947"/>
                    <a:pt x="25431" y="24684"/>
                  </a:cubicBezTo>
                  <a:lnTo>
                    <a:pt x="36911" y="12450"/>
                  </a:lnTo>
                  <a:cubicBezTo>
                    <a:pt x="40717" y="8346"/>
                    <a:pt x="44544" y="4236"/>
                    <a:pt x="4818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3281807" y="1311800"/>
              <a:ext cx="885075" cy="1474150"/>
            </a:xfrm>
            <a:custGeom>
              <a:avLst/>
              <a:gdLst/>
              <a:ahLst/>
              <a:cxnLst/>
              <a:rect l="l" t="t" r="r" b="b"/>
              <a:pathLst>
                <a:path w="35403" h="58966" extrusionOk="0">
                  <a:moveTo>
                    <a:pt x="35403" y="1"/>
                  </a:moveTo>
                  <a:lnTo>
                    <a:pt x="35403" y="1"/>
                  </a:lnTo>
                  <a:cubicBezTo>
                    <a:pt x="32310" y="4644"/>
                    <a:pt x="29334" y="9377"/>
                    <a:pt x="26345" y="14104"/>
                  </a:cubicBezTo>
                  <a:lnTo>
                    <a:pt x="17453" y="28359"/>
                  </a:lnTo>
                  <a:cubicBezTo>
                    <a:pt x="15577" y="31376"/>
                    <a:pt x="13730" y="34414"/>
                    <a:pt x="11875" y="37438"/>
                  </a:cubicBezTo>
                  <a:cubicBezTo>
                    <a:pt x="7889" y="43936"/>
                    <a:pt x="3938" y="50447"/>
                    <a:pt x="1" y="56973"/>
                  </a:cubicBezTo>
                  <a:cubicBezTo>
                    <a:pt x="741" y="57616"/>
                    <a:pt x="1537" y="58288"/>
                    <a:pt x="2395" y="58966"/>
                  </a:cubicBezTo>
                  <a:cubicBezTo>
                    <a:pt x="2499" y="58848"/>
                    <a:pt x="2589" y="58737"/>
                    <a:pt x="2665" y="58592"/>
                  </a:cubicBezTo>
                  <a:cubicBezTo>
                    <a:pt x="6270" y="51928"/>
                    <a:pt x="9889" y="45292"/>
                    <a:pt x="13543" y="38663"/>
                  </a:cubicBezTo>
                  <a:lnTo>
                    <a:pt x="13557" y="38663"/>
                  </a:lnTo>
                  <a:cubicBezTo>
                    <a:pt x="15287" y="35493"/>
                    <a:pt x="17051" y="32324"/>
                    <a:pt x="18802" y="29148"/>
                  </a:cubicBezTo>
                  <a:lnTo>
                    <a:pt x="27002" y="14498"/>
                  </a:lnTo>
                  <a:cubicBezTo>
                    <a:pt x="29770" y="9647"/>
                    <a:pt x="32524" y="4776"/>
                    <a:pt x="354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3225275" y="1186200"/>
              <a:ext cx="645300" cy="1542675"/>
            </a:xfrm>
            <a:custGeom>
              <a:avLst/>
              <a:gdLst/>
              <a:ahLst/>
              <a:cxnLst/>
              <a:rect l="l" t="t" r="r" b="b"/>
              <a:pathLst>
                <a:path w="25812" h="61707" extrusionOk="0">
                  <a:moveTo>
                    <a:pt x="25812" y="1"/>
                  </a:moveTo>
                  <a:lnTo>
                    <a:pt x="25812" y="1"/>
                  </a:lnTo>
                  <a:cubicBezTo>
                    <a:pt x="23134" y="4783"/>
                    <a:pt x="20691" y="9689"/>
                    <a:pt x="18310" y="14637"/>
                  </a:cubicBezTo>
                  <a:cubicBezTo>
                    <a:pt x="15937" y="19570"/>
                    <a:pt x="13674" y="24581"/>
                    <a:pt x="11508" y="29625"/>
                  </a:cubicBezTo>
                  <a:cubicBezTo>
                    <a:pt x="10034" y="33051"/>
                    <a:pt x="8602" y="36504"/>
                    <a:pt x="7232" y="39977"/>
                  </a:cubicBezTo>
                  <a:cubicBezTo>
                    <a:pt x="4637" y="46503"/>
                    <a:pt x="2215" y="53111"/>
                    <a:pt x="0" y="59789"/>
                  </a:cubicBezTo>
                  <a:cubicBezTo>
                    <a:pt x="609" y="60384"/>
                    <a:pt x="1294" y="61035"/>
                    <a:pt x="2076" y="61706"/>
                  </a:cubicBezTo>
                  <a:cubicBezTo>
                    <a:pt x="2187" y="61554"/>
                    <a:pt x="2270" y="61395"/>
                    <a:pt x="2325" y="61208"/>
                  </a:cubicBezTo>
                  <a:cubicBezTo>
                    <a:pt x="4304" y="54267"/>
                    <a:pt x="6512" y="47375"/>
                    <a:pt x="8906" y="40559"/>
                  </a:cubicBezTo>
                  <a:cubicBezTo>
                    <a:pt x="10145" y="37057"/>
                    <a:pt x="11418" y="33576"/>
                    <a:pt x="12740" y="30130"/>
                  </a:cubicBezTo>
                  <a:cubicBezTo>
                    <a:pt x="14684" y="25023"/>
                    <a:pt x="16753" y="19951"/>
                    <a:pt x="18912" y="14920"/>
                  </a:cubicBezTo>
                  <a:cubicBezTo>
                    <a:pt x="21085" y="9883"/>
                    <a:pt x="23334" y="4893"/>
                    <a:pt x="2581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3151593" y="1190999"/>
              <a:ext cx="427850" cy="1472075"/>
            </a:xfrm>
            <a:custGeom>
              <a:avLst/>
              <a:gdLst/>
              <a:ahLst/>
              <a:cxnLst/>
              <a:rect l="l" t="t" r="r" b="b"/>
              <a:pathLst>
                <a:path w="17114" h="58883" extrusionOk="0">
                  <a:moveTo>
                    <a:pt x="17114" y="1"/>
                  </a:moveTo>
                  <a:lnTo>
                    <a:pt x="17114" y="1"/>
                  </a:lnTo>
                  <a:cubicBezTo>
                    <a:pt x="15398" y="4734"/>
                    <a:pt x="13931" y="9530"/>
                    <a:pt x="12457" y="14332"/>
                  </a:cubicBezTo>
                  <a:cubicBezTo>
                    <a:pt x="10976" y="19134"/>
                    <a:pt x="9564" y="23965"/>
                    <a:pt x="8166" y="28781"/>
                  </a:cubicBezTo>
                  <a:cubicBezTo>
                    <a:pt x="7461" y="31210"/>
                    <a:pt x="6762" y="33653"/>
                    <a:pt x="6063" y="36081"/>
                  </a:cubicBezTo>
                  <a:cubicBezTo>
                    <a:pt x="3994" y="43250"/>
                    <a:pt x="1987" y="50447"/>
                    <a:pt x="1" y="57644"/>
                  </a:cubicBezTo>
                  <a:lnTo>
                    <a:pt x="298" y="57250"/>
                  </a:lnTo>
                  <a:cubicBezTo>
                    <a:pt x="298" y="57250"/>
                    <a:pt x="838" y="57886"/>
                    <a:pt x="1807" y="58883"/>
                  </a:cubicBezTo>
                  <a:cubicBezTo>
                    <a:pt x="1952" y="58744"/>
                    <a:pt x="2056" y="58564"/>
                    <a:pt x="2111" y="58343"/>
                  </a:cubicBezTo>
                  <a:cubicBezTo>
                    <a:pt x="3821" y="51125"/>
                    <a:pt x="5551" y="43908"/>
                    <a:pt x="7336" y="36711"/>
                  </a:cubicBezTo>
                  <a:cubicBezTo>
                    <a:pt x="7959" y="34158"/>
                    <a:pt x="8589" y="31618"/>
                    <a:pt x="9225" y="29065"/>
                  </a:cubicBezTo>
                  <a:cubicBezTo>
                    <a:pt x="10450" y="24207"/>
                    <a:pt x="11682" y="19335"/>
                    <a:pt x="12976" y="14484"/>
                  </a:cubicBezTo>
                  <a:cubicBezTo>
                    <a:pt x="14277" y="9626"/>
                    <a:pt x="15578" y="4776"/>
                    <a:pt x="171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3124575" y="2608950"/>
              <a:ext cx="461600" cy="369375"/>
            </a:xfrm>
            <a:custGeom>
              <a:avLst/>
              <a:gdLst/>
              <a:ahLst/>
              <a:cxnLst/>
              <a:rect l="l" t="t" r="r" b="b"/>
              <a:pathLst>
                <a:path w="18464" h="14775" extrusionOk="0">
                  <a:moveTo>
                    <a:pt x="1246" y="1"/>
                  </a:moveTo>
                  <a:lnTo>
                    <a:pt x="949" y="395"/>
                  </a:lnTo>
                  <a:lnTo>
                    <a:pt x="1" y="1634"/>
                  </a:lnTo>
                  <a:cubicBezTo>
                    <a:pt x="1" y="1634"/>
                    <a:pt x="3530" y="6007"/>
                    <a:pt x="7765" y="9239"/>
                  </a:cubicBezTo>
                  <a:lnTo>
                    <a:pt x="7820" y="9294"/>
                  </a:lnTo>
                  <a:cubicBezTo>
                    <a:pt x="12062" y="12533"/>
                    <a:pt x="17211" y="14775"/>
                    <a:pt x="17211" y="14775"/>
                  </a:cubicBezTo>
                  <a:lnTo>
                    <a:pt x="18221" y="13474"/>
                  </a:lnTo>
                  <a:lnTo>
                    <a:pt x="18463" y="13155"/>
                  </a:lnTo>
                  <a:cubicBezTo>
                    <a:pt x="18463" y="13155"/>
                    <a:pt x="17702" y="12796"/>
                    <a:pt x="16463" y="12104"/>
                  </a:cubicBezTo>
                  <a:cubicBezTo>
                    <a:pt x="15986" y="11841"/>
                    <a:pt x="15432" y="11522"/>
                    <a:pt x="14823" y="11162"/>
                  </a:cubicBezTo>
                  <a:cubicBezTo>
                    <a:pt x="14097" y="10733"/>
                    <a:pt x="13287" y="10228"/>
                    <a:pt x="12436" y="9661"/>
                  </a:cubicBezTo>
                  <a:cubicBezTo>
                    <a:pt x="12318" y="9585"/>
                    <a:pt x="12187" y="9502"/>
                    <a:pt x="12076" y="9419"/>
                  </a:cubicBezTo>
                  <a:cubicBezTo>
                    <a:pt x="11267" y="8879"/>
                    <a:pt x="10408" y="8284"/>
                    <a:pt x="9543" y="7633"/>
                  </a:cubicBezTo>
                  <a:cubicBezTo>
                    <a:pt x="9447" y="7557"/>
                    <a:pt x="9343" y="7495"/>
                    <a:pt x="9260" y="7419"/>
                  </a:cubicBezTo>
                  <a:lnTo>
                    <a:pt x="9197" y="7370"/>
                  </a:lnTo>
                  <a:cubicBezTo>
                    <a:pt x="9066" y="7266"/>
                    <a:pt x="8948" y="7163"/>
                    <a:pt x="8817" y="7073"/>
                  </a:cubicBezTo>
                  <a:cubicBezTo>
                    <a:pt x="7959" y="6402"/>
                    <a:pt x="7156" y="5730"/>
                    <a:pt x="6423" y="5087"/>
                  </a:cubicBezTo>
                  <a:cubicBezTo>
                    <a:pt x="6312" y="4990"/>
                    <a:pt x="6208" y="4893"/>
                    <a:pt x="6090" y="4789"/>
                  </a:cubicBezTo>
                  <a:cubicBezTo>
                    <a:pt x="5315" y="4111"/>
                    <a:pt x="4630" y="3467"/>
                    <a:pt x="4014" y="2872"/>
                  </a:cubicBezTo>
                  <a:cubicBezTo>
                    <a:pt x="3544" y="2423"/>
                    <a:pt x="3122" y="2007"/>
                    <a:pt x="2755" y="1634"/>
                  </a:cubicBezTo>
                  <a:cubicBezTo>
                    <a:pt x="1786" y="637"/>
                    <a:pt x="1246" y="1"/>
                    <a:pt x="1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3048300" y="2649950"/>
              <a:ext cx="506725" cy="428725"/>
            </a:xfrm>
            <a:custGeom>
              <a:avLst/>
              <a:gdLst/>
              <a:ahLst/>
              <a:cxnLst/>
              <a:rect l="l" t="t" r="r" b="b"/>
              <a:pathLst>
                <a:path w="20269" h="17149" extrusionOk="0">
                  <a:moveTo>
                    <a:pt x="3059" y="1"/>
                  </a:moveTo>
                  <a:lnTo>
                    <a:pt x="0" y="4014"/>
                  </a:lnTo>
                  <a:lnTo>
                    <a:pt x="49" y="4070"/>
                  </a:lnTo>
                  <a:lnTo>
                    <a:pt x="62" y="4049"/>
                  </a:lnTo>
                  <a:cubicBezTo>
                    <a:pt x="62" y="4049"/>
                    <a:pt x="1931" y="7529"/>
                    <a:pt x="7654" y="11896"/>
                  </a:cubicBezTo>
                  <a:cubicBezTo>
                    <a:pt x="13363" y="16256"/>
                    <a:pt x="17217" y="17148"/>
                    <a:pt x="17217" y="17148"/>
                  </a:cubicBezTo>
                  <a:lnTo>
                    <a:pt x="20269" y="13135"/>
                  </a:lnTo>
                  <a:cubicBezTo>
                    <a:pt x="20269" y="13135"/>
                    <a:pt x="15120" y="10893"/>
                    <a:pt x="10885" y="7654"/>
                  </a:cubicBezTo>
                  <a:lnTo>
                    <a:pt x="10823" y="7606"/>
                  </a:lnTo>
                  <a:cubicBezTo>
                    <a:pt x="6588" y="4388"/>
                    <a:pt x="3059" y="1"/>
                    <a:pt x="3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2807125" y="2750975"/>
              <a:ext cx="671600" cy="505700"/>
            </a:xfrm>
            <a:custGeom>
              <a:avLst/>
              <a:gdLst/>
              <a:ahLst/>
              <a:cxnLst/>
              <a:rect l="l" t="t" r="r" b="b"/>
              <a:pathLst>
                <a:path w="26864" h="20228" extrusionOk="0">
                  <a:moveTo>
                    <a:pt x="9709" y="1"/>
                  </a:moveTo>
                  <a:lnTo>
                    <a:pt x="9703" y="15"/>
                  </a:lnTo>
                  <a:cubicBezTo>
                    <a:pt x="9308" y="423"/>
                    <a:pt x="1" y="10305"/>
                    <a:pt x="9751" y="17744"/>
                  </a:cubicBezTo>
                  <a:cubicBezTo>
                    <a:pt x="12108" y="19542"/>
                    <a:pt x="14309" y="20228"/>
                    <a:pt x="16295" y="20228"/>
                  </a:cubicBezTo>
                  <a:cubicBezTo>
                    <a:pt x="22693" y="20228"/>
                    <a:pt x="26864" y="13107"/>
                    <a:pt x="26864" y="13107"/>
                  </a:cubicBezTo>
                  <a:cubicBezTo>
                    <a:pt x="26864" y="13107"/>
                    <a:pt x="23010" y="12215"/>
                    <a:pt x="17301" y="7855"/>
                  </a:cubicBezTo>
                  <a:cubicBezTo>
                    <a:pt x="11578" y="3488"/>
                    <a:pt x="9709" y="1"/>
                    <a:pt x="9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2928575" y="2747350"/>
              <a:ext cx="553975" cy="517075"/>
            </a:xfrm>
            <a:custGeom>
              <a:avLst/>
              <a:gdLst/>
              <a:ahLst/>
              <a:cxnLst/>
              <a:rect l="l" t="t" r="r" b="b"/>
              <a:pathLst>
                <a:path w="22159" h="20683" extrusionOk="0">
                  <a:moveTo>
                    <a:pt x="4706" y="1"/>
                  </a:moveTo>
                  <a:cubicBezTo>
                    <a:pt x="2360" y="2492"/>
                    <a:pt x="471" y="5606"/>
                    <a:pt x="153" y="9135"/>
                  </a:cubicBezTo>
                  <a:cubicBezTo>
                    <a:pt x="1" y="10879"/>
                    <a:pt x="360" y="12685"/>
                    <a:pt x="1198" y="14242"/>
                  </a:cubicBezTo>
                  <a:cubicBezTo>
                    <a:pt x="2028" y="15813"/>
                    <a:pt x="3281" y="17107"/>
                    <a:pt x="4644" y="18165"/>
                  </a:cubicBezTo>
                  <a:cubicBezTo>
                    <a:pt x="6042" y="19210"/>
                    <a:pt x="7606" y="20068"/>
                    <a:pt x="9336" y="20456"/>
                  </a:cubicBezTo>
                  <a:cubicBezTo>
                    <a:pt x="9999" y="20608"/>
                    <a:pt x="10681" y="20683"/>
                    <a:pt x="11362" y="20683"/>
                  </a:cubicBezTo>
                  <a:cubicBezTo>
                    <a:pt x="12450" y="20683"/>
                    <a:pt x="13538" y="20491"/>
                    <a:pt x="14546" y="20117"/>
                  </a:cubicBezTo>
                  <a:cubicBezTo>
                    <a:pt x="17868" y="18871"/>
                    <a:pt x="20366" y="16235"/>
                    <a:pt x="22158" y="13321"/>
                  </a:cubicBezTo>
                  <a:lnTo>
                    <a:pt x="21833" y="13121"/>
                  </a:lnTo>
                  <a:cubicBezTo>
                    <a:pt x="18934" y="15176"/>
                    <a:pt x="16041" y="16851"/>
                    <a:pt x="13536" y="17238"/>
                  </a:cubicBezTo>
                  <a:cubicBezTo>
                    <a:pt x="13164" y="17279"/>
                    <a:pt x="12810" y="17300"/>
                    <a:pt x="12470" y="17300"/>
                  </a:cubicBezTo>
                  <a:cubicBezTo>
                    <a:pt x="11651" y="17300"/>
                    <a:pt x="10907" y="17179"/>
                    <a:pt x="10159" y="16920"/>
                  </a:cubicBezTo>
                  <a:cubicBezTo>
                    <a:pt x="9640" y="16726"/>
                    <a:pt x="9107" y="16512"/>
                    <a:pt x="8581" y="16193"/>
                  </a:cubicBezTo>
                  <a:cubicBezTo>
                    <a:pt x="8069" y="15916"/>
                    <a:pt x="7453" y="15501"/>
                    <a:pt x="7024" y="15162"/>
                  </a:cubicBezTo>
                  <a:cubicBezTo>
                    <a:pt x="4762" y="13391"/>
                    <a:pt x="3516" y="11868"/>
                    <a:pt x="3191" y="9356"/>
                  </a:cubicBezTo>
                  <a:cubicBezTo>
                    <a:pt x="2893" y="6831"/>
                    <a:pt x="3751" y="3606"/>
                    <a:pt x="4983" y="263"/>
                  </a:cubicBezTo>
                  <a:lnTo>
                    <a:pt x="4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3248275" y="2184575"/>
              <a:ext cx="716250" cy="571625"/>
            </a:xfrm>
            <a:custGeom>
              <a:avLst/>
              <a:gdLst/>
              <a:ahLst/>
              <a:cxnLst/>
              <a:rect l="l" t="t" r="r" b="b"/>
              <a:pathLst>
                <a:path w="28650" h="22865" extrusionOk="0">
                  <a:moveTo>
                    <a:pt x="859" y="1"/>
                  </a:moveTo>
                  <a:lnTo>
                    <a:pt x="1" y="3018"/>
                  </a:lnTo>
                  <a:cubicBezTo>
                    <a:pt x="2167" y="5336"/>
                    <a:pt x="6713" y="9931"/>
                    <a:pt x="12796" y="14574"/>
                  </a:cubicBezTo>
                  <a:cubicBezTo>
                    <a:pt x="16629" y="17501"/>
                    <a:pt x="21072" y="20449"/>
                    <a:pt x="25916" y="22864"/>
                  </a:cubicBezTo>
                  <a:lnTo>
                    <a:pt x="28649" y="21211"/>
                  </a:lnTo>
                  <a:cubicBezTo>
                    <a:pt x="14103" y="14464"/>
                    <a:pt x="2554" y="1904"/>
                    <a:pt x="8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3188075" y="2396325"/>
              <a:ext cx="578000" cy="480450"/>
            </a:xfrm>
            <a:custGeom>
              <a:avLst/>
              <a:gdLst/>
              <a:ahLst/>
              <a:cxnLst/>
              <a:rect l="l" t="t" r="r" b="b"/>
              <a:pathLst>
                <a:path w="23120" h="19218" extrusionOk="0">
                  <a:moveTo>
                    <a:pt x="872" y="1"/>
                  </a:moveTo>
                  <a:lnTo>
                    <a:pt x="1" y="3122"/>
                  </a:lnTo>
                  <a:cubicBezTo>
                    <a:pt x="2028" y="5475"/>
                    <a:pt x="5965" y="9717"/>
                    <a:pt x="11010" y="13564"/>
                  </a:cubicBezTo>
                  <a:cubicBezTo>
                    <a:pt x="13806" y="15688"/>
                    <a:pt x="16934" y="17709"/>
                    <a:pt x="20276" y="19218"/>
                  </a:cubicBezTo>
                  <a:lnTo>
                    <a:pt x="23120" y="17515"/>
                  </a:lnTo>
                  <a:cubicBezTo>
                    <a:pt x="12013" y="13246"/>
                    <a:pt x="2561" y="2070"/>
                    <a:pt x="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3154350" y="2607575"/>
              <a:ext cx="432175" cy="330975"/>
            </a:xfrm>
            <a:custGeom>
              <a:avLst/>
              <a:gdLst/>
              <a:ahLst/>
              <a:cxnLst/>
              <a:rect l="l" t="t" r="r" b="b"/>
              <a:pathLst>
                <a:path w="17287" h="13239" extrusionOk="0">
                  <a:moveTo>
                    <a:pt x="104" y="0"/>
                  </a:moveTo>
                  <a:lnTo>
                    <a:pt x="0" y="76"/>
                  </a:lnTo>
                  <a:cubicBezTo>
                    <a:pt x="886" y="1730"/>
                    <a:pt x="1993" y="3225"/>
                    <a:pt x="3252" y="4588"/>
                  </a:cubicBezTo>
                  <a:cubicBezTo>
                    <a:pt x="4484" y="5958"/>
                    <a:pt x="5861" y="7190"/>
                    <a:pt x="7342" y="8339"/>
                  </a:cubicBezTo>
                  <a:cubicBezTo>
                    <a:pt x="8823" y="9432"/>
                    <a:pt x="10380" y="10470"/>
                    <a:pt x="12041" y="11273"/>
                  </a:cubicBezTo>
                  <a:cubicBezTo>
                    <a:pt x="12878" y="11681"/>
                    <a:pt x="13708" y="12069"/>
                    <a:pt x="14567" y="12422"/>
                  </a:cubicBezTo>
                  <a:cubicBezTo>
                    <a:pt x="15452" y="12719"/>
                    <a:pt x="16310" y="13051"/>
                    <a:pt x="17238" y="13238"/>
                  </a:cubicBezTo>
                  <a:lnTo>
                    <a:pt x="17286" y="13120"/>
                  </a:lnTo>
                  <a:cubicBezTo>
                    <a:pt x="14054" y="11487"/>
                    <a:pt x="10982" y="9536"/>
                    <a:pt x="8110" y="7328"/>
                  </a:cubicBezTo>
                  <a:cubicBezTo>
                    <a:pt x="5232" y="5142"/>
                    <a:pt x="2533" y="2692"/>
                    <a:pt x="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31"/>
          <p:cNvSpPr txBox="1"/>
          <p:nvPr/>
        </p:nvSpPr>
        <p:spPr>
          <a:xfrm>
            <a:off x="2279250" y="3504513"/>
            <a:ext cx="45855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members: Yuanhan Peng, Jiaguan Tang, Chen Wang,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Dongliang Wang, Jiachen Wan, Wenxin Zhang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20" b="1">
                <a:latin typeface="Times New Roman"/>
                <a:ea typeface="Times New Roman"/>
                <a:cs typeface="Times New Roman"/>
                <a:sym typeface="Times New Roman"/>
              </a:rPr>
              <a:t>Our advantages – Combination</a:t>
            </a:r>
            <a:endParaRPr sz="312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6" name="Google Shape;576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77" name="Google Shape;577;p40"/>
          <p:cNvSpPr txBox="1"/>
          <p:nvPr/>
        </p:nvSpPr>
        <p:spPr>
          <a:xfrm>
            <a:off x="311700" y="1938725"/>
            <a:ext cx="1656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online badminton court booking system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8" name="Google Shape;578;p40"/>
          <p:cNvSpPr txBox="1"/>
          <p:nvPr/>
        </p:nvSpPr>
        <p:spPr>
          <a:xfrm>
            <a:off x="3109950" y="1784825"/>
            <a:ext cx="21501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5050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place to communicate about shared interests with others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9" name="Google Shape;5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575" y="1356700"/>
            <a:ext cx="2150022" cy="2580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0"/>
          <p:cNvSpPr txBox="1"/>
          <p:nvPr/>
        </p:nvSpPr>
        <p:spPr>
          <a:xfrm>
            <a:off x="4959800" y="2000225"/>
            <a:ext cx="908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 sz="7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1" name="Google Shape;581;p40"/>
          <p:cNvSpPr txBox="1"/>
          <p:nvPr/>
        </p:nvSpPr>
        <p:spPr>
          <a:xfrm>
            <a:off x="6011600" y="2246525"/>
            <a:ext cx="2710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" sz="2000" b="1" u="sng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 app about badminton in Toronto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2" name="Google Shape;58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1"/>
          <p:cNvSpPr txBox="1">
            <a:spLocks noGrp="1"/>
          </p:cNvSpPr>
          <p:nvPr>
            <p:ph type="title" idx="2"/>
          </p:nvPr>
        </p:nvSpPr>
        <p:spPr>
          <a:xfrm>
            <a:off x="1163750" y="1480325"/>
            <a:ext cx="2068500" cy="223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8" name="Google Shape;588;p41"/>
          <p:cNvSpPr txBox="1">
            <a:spLocks noGrp="1"/>
          </p:cNvSpPr>
          <p:nvPr>
            <p:ph type="title"/>
          </p:nvPr>
        </p:nvSpPr>
        <p:spPr>
          <a:xfrm>
            <a:off x="4104050" y="955763"/>
            <a:ext cx="4610100" cy="14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 b="1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Low-Fidelity Prototype Design</a:t>
            </a:r>
            <a:endParaRPr sz="4600" b="1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9" name="Google Shape;589;p41"/>
          <p:cNvSpPr txBox="1"/>
          <p:nvPr/>
        </p:nvSpPr>
        <p:spPr>
          <a:xfrm>
            <a:off x="7834325" y="349800"/>
            <a:ext cx="596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rPr>
              <a:t>2022</a:t>
            </a:r>
            <a:endParaRPr sz="1200">
              <a:latin typeface="Voltaire"/>
              <a:ea typeface="Voltaire"/>
              <a:cs typeface="Voltaire"/>
              <a:sym typeface="Voltaire"/>
            </a:endParaRPr>
          </a:p>
        </p:txBody>
      </p:sp>
      <p:sp>
        <p:nvSpPr>
          <p:cNvPr id="590" name="Google Shape;590;p41"/>
          <p:cNvSpPr txBox="1"/>
          <p:nvPr/>
        </p:nvSpPr>
        <p:spPr>
          <a:xfrm>
            <a:off x="7399850" y="611700"/>
            <a:ext cx="16140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rPr>
              <a:t>CSC318 Group C12 Present</a:t>
            </a:r>
            <a:endParaRPr sz="1200">
              <a:latin typeface="Voltaire"/>
              <a:ea typeface="Voltaire"/>
              <a:cs typeface="Voltaire"/>
              <a:sym typeface="Voltaire"/>
            </a:endParaRPr>
          </a:p>
        </p:txBody>
      </p:sp>
      <p:sp>
        <p:nvSpPr>
          <p:cNvPr id="591" name="Google Shape;591;p41"/>
          <p:cNvSpPr txBox="1"/>
          <p:nvPr/>
        </p:nvSpPr>
        <p:spPr>
          <a:xfrm>
            <a:off x="4104050" y="2836750"/>
            <a:ext cx="4086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Usability Testing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Updated Prototype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2" name="Google Shape;592;p41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2"/>
          <p:cNvSpPr txBox="1"/>
          <p:nvPr/>
        </p:nvSpPr>
        <p:spPr>
          <a:xfrm>
            <a:off x="702925" y="540825"/>
            <a:ext cx="3052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latin typeface="Times New Roman"/>
                <a:ea typeface="Times New Roman"/>
                <a:cs typeface="Times New Roman"/>
                <a:sym typeface="Times New Roman"/>
              </a:rPr>
              <a:t>Usability Testing</a:t>
            </a:r>
            <a:endParaRPr sz="27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8" name="Google Shape;598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99" name="Google Shape;599;p42"/>
          <p:cNvSpPr txBox="1"/>
          <p:nvPr/>
        </p:nvSpPr>
        <p:spPr>
          <a:xfrm>
            <a:off x="812700" y="975925"/>
            <a:ext cx="1981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37 participants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37 post surveys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0" name="Google Shape;600;p42"/>
          <p:cNvSpPr txBox="1"/>
          <p:nvPr/>
        </p:nvSpPr>
        <p:spPr>
          <a:xfrm>
            <a:off x="702925" y="2356200"/>
            <a:ext cx="161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  <a:endParaRPr sz="2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1" name="Google Shape;601;p42"/>
          <p:cNvSpPr txBox="1"/>
          <p:nvPr/>
        </p:nvSpPr>
        <p:spPr>
          <a:xfrm>
            <a:off x="595700" y="2804750"/>
            <a:ext cx="3375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Redundant content in home page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design of  timetable and payment methods is not intuitive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Lack of back buttons, scroll bar and submit button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2" name="Google Shape;6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175" y="864325"/>
            <a:ext cx="4505451" cy="33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43"/>
          <p:cNvPicPr preferRelativeResize="0"/>
          <p:nvPr/>
        </p:nvPicPr>
        <p:blipFill rotWithShape="1">
          <a:blip r:embed="rId3">
            <a:alphaModFix/>
          </a:blip>
          <a:srcRect l="1990" t="84" r="51284" b="15740"/>
          <a:stretch/>
        </p:blipFill>
        <p:spPr>
          <a:xfrm>
            <a:off x="765175" y="1107850"/>
            <a:ext cx="2521400" cy="36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3"/>
          <p:cNvPicPr preferRelativeResize="0"/>
          <p:nvPr/>
        </p:nvPicPr>
        <p:blipFill rotWithShape="1">
          <a:blip r:embed="rId4">
            <a:alphaModFix/>
          </a:blip>
          <a:srcRect l="3124" r="54010" b="12869"/>
          <a:stretch/>
        </p:blipFill>
        <p:spPr>
          <a:xfrm>
            <a:off x="5609200" y="1107850"/>
            <a:ext cx="2454381" cy="366347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3"/>
          <p:cNvSpPr txBox="1">
            <a:spLocks noGrp="1"/>
          </p:cNvSpPr>
          <p:nvPr>
            <p:ph type="title"/>
          </p:nvPr>
        </p:nvSpPr>
        <p:spPr>
          <a:xfrm>
            <a:off x="509150" y="570925"/>
            <a:ext cx="39279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en" sz="275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 Timetable Page</a:t>
            </a:r>
            <a:endParaRPr sz="275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3"/>
          <p:cNvSpPr/>
          <p:nvPr/>
        </p:nvSpPr>
        <p:spPr>
          <a:xfrm>
            <a:off x="3371487" y="2837325"/>
            <a:ext cx="2152800" cy="362700"/>
          </a:xfrm>
          <a:prstGeom prst="rightArrow">
            <a:avLst>
              <a:gd name="adj1" fmla="val 29915"/>
              <a:gd name="adj2" fmla="val 79200"/>
            </a:avLst>
          </a:prstGeom>
          <a:solidFill>
            <a:srgbClr val="FF6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3"/>
          <p:cNvSpPr/>
          <p:nvPr/>
        </p:nvSpPr>
        <p:spPr>
          <a:xfrm>
            <a:off x="765175" y="1322875"/>
            <a:ext cx="419400" cy="661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</p:txBody>
      </p:sp>
      <p:sp>
        <p:nvSpPr>
          <p:cNvPr id="612" name="Google Shape;612;p43"/>
          <p:cNvSpPr/>
          <p:nvPr/>
        </p:nvSpPr>
        <p:spPr>
          <a:xfrm>
            <a:off x="7338425" y="1789450"/>
            <a:ext cx="640200" cy="298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</p:txBody>
      </p:sp>
      <p:sp>
        <p:nvSpPr>
          <p:cNvPr id="613" name="Google Shape;613;p43"/>
          <p:cNvSpPr/>
          <p:nvPr/>
        </p:nvSpPr>
        <p:spPr>
          <a:xfrm>
            <a:off x="2566550" y="4114800"/>
            <a:ext cx="540300" cy="4884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3"/>
          <p:cNvSpPr/>
          <p:nvPr/>
        </p:nvSpPr>
        <p:spPr>
          <a:xfrm>
            <a:off x="1014850" y="4114800"/>
            <a:ext cx="540300" cy="4884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3"/>
          <p:cNvSpPr/>
          <p:nvPr/>
        </p:nvSpPr>
        <p:spPr>
          <a:xfrm>
            <a:off x="7183575" y="3990000"/>
            <a:ext cx="691200" cy="6132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3"/>
          <p:cNvSpPr/>
          <p:nvPr/>
        </p:nvSpPr>
        <p:spPr>
          <a:xfrm>
            <a:off x="1018300" y="2337950"/>
            <a:ext cx="1060500" cy="362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617" name="Google Shape;617;p43"/>
          <p:cNvSpPr/>
          <p:nvPr/>
        </p:nvSpPr>
        <p:spPr>
          <a:xfrm>
            <a:off x="5753075" y="2337950"/>
            <a:ext cx="1219200" cy="362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618" name="Google Shape;618;p43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4"/>
          <p:cNvSpPr txBox="1">
            <a:spLocks noGrp="1"/>
          </p:cNvSpPr>
          <p:nvPr>
            <p:ph type="title"/>
          </p:nvPr>
        </p:nvSpPr>
        <p:spPr>
          <a:xfrm>
            <a:off x="512064" y="570925"/>
            <a:ext cx="46071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Incomplete Community Page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4" name="Google Shape;624;p44"/>
          <p:cNvPicPr preferRelativeResize="0"/>
          <p:nvPr/>
        </p:nvPicPr>
        <p:blipFill rotWithShape="1">
          <a:blip r:embed="rId3">
            <a:alphaModFix/>
          </a:blip>
          <a:srcRect l="6155" r="42250" b="30584"/>
          <a:stretch/>
        </p:blipFill>
        <p:spPr>
          <a:xfrm>
            <a:off x="768096" y="1106424"/>
            <a:ext cx="2513824" cy="36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4"/>
          <p:cNvPicPr preferRelativeResize="0"/>
          <p:nvPr/>
        </p:nvPicPr>
        <p:blipFill rotWithShape="1">
          <a:blip r:embed="rId4">
            <a:alphaModFix/>
          </a:blip>
          <a:srcRect l="20503" r="30584" b="28443"/>
          <a:stretch/>
        </p:blipFill>
        <p:spPr>
          <a:xfrm>
            <a:off x="5605272" y="1106424"/>
            <a:ext cx="2513824" cy="3666731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4"/>
          <p:cNvSpPr/>
          <p:nvPr/>
        </p:nvSpPr>
        <p:spPr>
          <a:xfrm>
            <a:off x="3391500" y="2837325"/>
            <a:ext cx="2104200" cy="362700"/>
          </a:xfrm>
          <a:prstGeom prst="rightArrow">
            <a:avLst>
              <a:gd name="adj1" fmla="val 29915"/>
              <a:gd name="adj2" fmla="val 79200"/>
            </a:avLst>
          </a:prstGeom>
          <a:solidFill>
            <a:srgbClr val="FF6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4"/>
          <p:cNvSpPr txBox="1"/>
          <p:nvPr/>
        </p:nvSpPr>
        <p:spPr>
          <a:xfrm>
            <a:off x="779325" y="4499275"/>
            <a:ext cx="2472900" cy="40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4"/>
          <p:cNvSpPr/>
          <p:nvPr/>
        </p:nvSpPr>
        <p:spPr>
          <a:xfrm>
            <a:off x="5490588" y="4658275"/>
            <a:ext cx="2743200" cy="241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4"/>
          <p:cNvSpPr/>
          <p:nvPr/>
        </p:nvSpPr>
        <p:spPr>
          <a:xfrm>
            <a:off x="2556175" y="4229100"/>
            <a:ext cx="835200" cy="40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4"/>
          <p:cNvSpPr/>
          <p:nvPr/>
        </p:nvSpPr>
        <p:spPr>
          <a:xfrm>
            <a:off x="7478000" y="4350525"/>
            <a:ext cx="835200" cy="40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4"/>
          <p:cNvSpPr/>
          <p:nvPr/>
        </p:nvSpPr>
        <p:spPr>
          <a:xfrm>
            <a:off x="928275" y="3598725"/>
            <a:ext cx="1274700" cy="40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4"/>
          <p:cNvSpPr/>
          <p:nvPr/>
        </p:nvSpPr>
        <p:spPr>
          <a:xfrm>
            <a:off x="5810100" y="3418600"/>
            <a:ext cx="2159700" cy="58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4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5"/>
          <p:cNvSpPr txBox="1">
            <a:spLocks noGrp="1"/>
          </p:cNvSpPr>
          <p:nvPr>
            <p:ph type="title" idx="2"/>
          </p:nvPr>
        </p:nvSpPr>
        <p:spPr>
          <a:xfrm>
            <a:off x="1163750" y="1480325"/>
            <a:ext cx="2068500" cy="223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04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9" name="Google Shape;639;p45"/>
          <p:cNvSpPr txBox="1">
            <a:spLocks noGrp="1"/>
          </p:cNvSpPr>
          <p:nvPr>
            <p:ph type="title"/>
          </p:nvPr>
        </p:nvSpPr>
        <p:spPr>
          <a:xfrm>
            <a:off x="4070950" y="903375"/>
            <a:ext cx="4567800" cy="15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 b="1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High-Fidelity Prototype Design</a:t>
            </a:r>
            <a:endParaRPr sz="4600" b="1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0" name="Google Shape;640;p45"/>
          <p:cNvSpPr txBox="1"/>
          <p:nvPr/>
        </p:nvSpPr>
        <p:spPr>
          <a:xfrm>
            <a:off x="7834325" y="349800"/>
            <a:ext cx="596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rPr>
              <a:t>2022</a:t>
            </a:r>
            <a:endParaRPr sz="1200">
              <a:latin typeface="Voltaire"/>
              <a:ea typeface="Voltaire"/>
              <a:cs typeface="Voltaire"/>
              <a:sym typeface="Voltaire"/>
            </a:endParaRPr>
          </a:p>
        </p:txBody>
      </p:sp>
      <p:sp>
        <p:nvSpPr>
          <p:cNvPr id="641" name="Google Shape;641;p45"/>
          <p:cNvSpPr txBox="1"/>
          <p:nvPr/>
        </p:nvSpPr>
        <p:spPr>
          <a:xfrm>
            <a:off x="7399850" y="611700"/>
            <a:ext cx="16140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rPr>
              <a:t>CSC318 Group C12 Present</a:t>
            </a:r>
            <a:endParaRPr sz="1200">
              <a:latin typeface="Voltaire"/>
              <a:ea typeface="Voltaire"/>
              <a:cs typeface="Voltaire"/>
              <a:sym typeface="Voltaire"/>
            </a:endParaRPr>
          </a:p>
        </p:txBody>
      </p:sp>
      <p:sp>
        <p:nvSpPr>
          <p:cNvPr id="642" name="Google Shape;642;p45"/>
          <p:cNvSpPr txBox="1"/>
          <p:nvPr/>
        </p:nvSpPr>
        <p:spPr>
          <a:xfrm>
            <a:off x="4070950" y="2847150"/>
            <a:ext cx="3866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Usability Testing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Updated Prototype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3" name="Google Shape;643;p45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6"/>
          <p:cNvSpPr txBox="1">
            <a:spLocks noGrp="1"/>
          </p:cNvSpPr>
          <p:nvPr>
            <p:ph type="subTitle" idx="4294967295"/>
          </p:nvPr>
        </p:nvSpPr>
        <p:spPr>
          <a:xfrm>
            <a:off x="756875" y="1172675"/>
            <a:ext cx="2563800" cy="11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4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60"/>
              <a:buFont typeface="Times New Roman"/>
              <a:buChar char="●"/>
            </a:pPr>
            <a:r>
              <a:rPr lang="en" sz="136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participants</a:t>
            </a:r>
            <a:endParaRPr sz="136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4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60"/>
              <a:buFont typeface="Times New Roman"/>
              <a:buChar char="●"/>
            </a:pPr>
            <a:r>
              <a:rPr lang="en" sz="136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tasks</a:t>
            </a:r>
            <a:endParaRPr sz="136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4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60"/>
              <a:buFont typeface="Times New Roman"/>
              <a:buChar char="●"/>
            </a:pPr>
            <a:r>
              <a:rPr lang="en" sz="136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Pre-study questionnaire &amp; Post-study questionnaire</a:t>
            </a:r>
            <a:endParaRPr sz="136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9" name="Google Shape;649;p46"/>
          <p:cNvSpPr txBox="1">
            <a:spLocks noGrp="1"/>
          </p:cNvSpPr>
          <p:nvPr>
            <p:ph type="title"/>
          </p:nvPr>
        </p:nvSpPr>
        <p:spPr>
          <a:xfrm>
            <a:off x="946775" y="494950"/>
            <a:ext cx="24093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 b="1">
                <a:latin typeface="Times New Roman"/>
                <a:ea typeface="Times New Roman"/>
                <a:cs typeface="Times New Roman"/>
                <a:sym typeface="Times New Roman"/>
              </a:rPr>
              <a:t>Usability Test</a:t>
            </a:r>
            <a:endParaRPr sz="272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0" name="Google Shape;650;p46"/>
          <p:cNvSpPr txBox="1"/>
          <p:nvPr/>
        </p:nvSpPr>
        <p:spPr>
          <a:xfrm>
            <a:off x="946625" y="3121925"/>
            <a:ext cx="218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  <a:endParaRPr sz="22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1" name="Google Shape;651;p46"/>
          <p:cNvSpPr txBox="1"/>
          <p:nvPr/>
        </p:nvSpPr>
        <p:spPr>
          <a:xfrm>
            <a:off x="721475" y="3568325"/>
            <a:ext cx="26346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 design inconsistency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Button name unclear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content too much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 value confusion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 reaction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2" name="Google Shape;6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513" y="1172675"/>
            <a:ext cx="3997312" cy="21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6"/>
          <p:cNvSpPr txBox="1">
            <a:spLocks noGrp="1"/>
          </p:cNvSpPr>
          <p:nvPr>
            <p:ph type="subTitle" idx="4294967295"/>
          </p:nvPr>
        </p:nvSpPr>
        <p:spPr>
          <a:xfrm>
            <a:off x="4872225" y="3568325"/>
            <a:ext cx="38997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 like how the app is minimalistic. All the features included are essential.”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4" name="Google Shape;654;p46"/>
          <p:cNvSpPr txBox="1">
            <a:spLocks noGrp="1"/>
          </p:cNvSpPr>
          <p:nvPr>
            <p:ph type="title"/>
          </p:nvPr>
        </p:nvSpPr>
        <p:spPr>
          <a:xfrm>
            <a:off x="7355075" y="4172825"/>
            <a:ext cx="1658700" cy="4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—Anonymous User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5" name="Google Shape;655;p46"/>
          <p:cNvSpPr txBox="1"/>
          <p:nvPr/>
        </p:nvSpPr>
        <p:spPr>
          <a:xfrm>
            <a:off x="5681175" y="464350"/>
            <a:ext cx="2184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Times New Roman"/>
                <a:ea typeface="Times New Roman"/>
                <a:cs typeface="Times New Roman"/>
                <a:sym typeface="Times New Roman"/>
              </a:rPr>
              <a:t>Post-study result</a:t>
            </a:r>
            <a:endParaRPr sz="21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6" name="Google Shape;656;p46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7"/>
          <p:cNvSpPr txBox="1">
            <a:spLocks noGrp="1"/>
          </p:cNvSpPr>
          <p:nvPr>
            <p:ph type="title"/>
          </p:nvPr>
        </p:nvSpPr>
        <p:spPr>
          <a:xfrm>
            <a:off x="0" y="555825"/>
            <a:ext cx="4611900" cy="4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Page - Community</a:t>
            </a:r>
            <a:endParaRPr sz="24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2" name="Google Shape;662;p47"/>
          <p:cNvSpPr txBox="1">
            <a:spLocks noGrp="1"/>
          </p:cNvSpPr>
          <p:nvPr>
            <p:ph type="title"/>
          </p:nvPr>
        </p:nvSpPr>
        <p:spPr>
          <a:xfrm>
            <a:off x="4611900" y="570925"/>
            <a:ext cx="4532100" cy="4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Times New Roman"/>
                <a:ea typeface="Times New Roman"/>
                <a:cs typeface="Times New Roman"/>
                <a:sym typeface="Times New Roman"/>
              </a:rPr>
              <a:t>Updated Page - Community</a:t>
            </a:r>
            <a:endParaRPr sz="24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3" name="Google Shape;6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450" y="1113675"/>
            <a:ext cx="1870034" cy="38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8596" y="1113675"/>
            <a:ext cx="1897919" cy="38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47"/>
          <p:cNvSpPr/>
          <p:nvPr/>
        </p:nvSpPr>
        <p:spPr>
          <a:xfrm>
            <a:off x="1419075" y="2603400"/>
            <a:ext cx="640200" cy="298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</p:txBody>
      </p:sp>
      <p:sp>
        <p:nvSpPr>
          <p:cNvPr id="666" name="Google Shape;666;p47"/>
          <p:cNvSpPr/>
          <p:nvPr/>
        </p:nvSpPr>
        <p:spPr>
          <a:xfrm>
            <a:off x="1251375" y="4437900"/>
            <a:ext cx="1682700" cy="362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</p:txBody>
      </p:sp>
      <p:sp>
        <p:nvSpPr>
          <p:cNvPr id="667" name="Google Shape;667;p47"/>
          <p:cNvSpPr/>
          <p:nvPr/>
        </p:nvSpPr>
        <p:spPr>
          <a:xfrm>
            <a:off x="6230175" y="2705500"/>
            <a:ext cx="582300" cy="298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</p:txBody>
      </p:sp>
      <p:sp>
        <p:nvSpPr>
          <p:cNvPr id="668" name="Google Shape;668;p47"/>
          <p:cNvSpPr/>
          <p:nvPr/>
        </p:nvSpPr>
        <p:spPr>
          <a:xfrm>
            <a:off x="6181800" y="4390350"/>
            <a:ext cx="1591500" cy="457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</p:txBody>
      </p:sp>
      <p:sp>
        <p:nvSpPr>
          <p:cNvPr id="669" name="Google Shape;669;p47"/>
          <p:cNvSpPr/>
          <p:nvPr/>
        </p:nvSpPr>
        <p:spPr>
          <a:xfrm>
            <a:off x="3323645" y="2837313"/>
            <a:ext cx="2313300" cy="362700"/>
          </a:xfrm>
          <a:prstGeom prst="rightArrow">
            <a:avLst>
              <a:gd name="adj1" fmla="val 29915"/>
              <a:gd name="adj2" fmla="val 79200"/>
            </a:avLst>
          </a:prstGeom>
          <a:solidFill>
            <a:srgbClr val="FF6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47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8"/>
          <p:cNvSpPr txBox="1">
            <a:spLocks noGrp="1"/>
          </p:cNvSpPr>
          <p:nvPr>
            <p:ph type="title"/>
          </p:nvPr>
        </p:nvSpPr>
        <p:spPr>
          <a:xfrm>
            <a:off x="4611900" y="561375"/>
            <a:ext cx="45324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Times New Roman"/>
                <a:ea typeface="Times New Roman"/>
                <a:cs typeface="Times New Roman"/>
                <a:sym typeface="Times New Roman"/>
              </a:rPr>
              <a:t>Updated Page - Filter</a:t>
            </a:r>
            <a:r>
              <a:rPr lang="en" sz="2420"/>
              <a:t> </a:t>
            </a:r>
            <a:endParaRPr sz="2420"/>
          </a:p>
        </p:txBody>
      </p:sp>
      <p:pic>
        <p:nvPicPr>
          <p:cNvPr id="676" name="Google Shape;67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113" y="1136300"/>
            <a:ext cx="1866837" cy="382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825" y="1082050"/>
            <a:ext cx="1857760" cy="38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48"/>
          <p:cNvSpPr txBox="1">
            <a:spLocks noGrp="1"/>
          </p:cNvSpPr>
          <p:nvPr>
            <p:ph type="title"/>
          </p:nvPr>
        </p:nvSpPr>
        <p:spPr>
          <a:xfrm>
            <a:off x="0" y="561375"/>
            <a:ext cx="46119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Page - Filter</a:t>
            </a:r>
            <a:endParaRPr sz="242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9" name="Google Shape;679;p48"/>
          <p:cNvSpPr/>
          <p:nvPr/>
        </p:nvSpPr>
        <p:spPr>
          <a:xfrm>
            <a:off x="1173675" y="2069925"/>
            <a:ext cx="1685700" cy="362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</p:txBody>
      </p:sp>
      <p:sp>
        <p:nvSpPr>
          <p:cNvPr id="680" name="Google Shape;680;p48"/>
          <p:cNvSpPr/>
          <p:nvPr/>
        </p:nvSpPr>
        <p:spPr>
          <a:xfrm>
            <a:off x="5903400" y="1833500"/>
            <a:ext cx="1685700" cy="236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</p:txBody>
      </p:sp>
      <p:sp>
        <p:nvSpPr>
          <p:cNvPr id="681" name="Google Shape;681;p48"/>
          <p:cNvSpPr/>
          <p:nvPr/>
        </p:nvSpPr>
        <p:spPr>
          <a:xfrm>
            <a:off x="1855575" y="1689775"/>
            <a:ext cx="949500" cy="236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</p:txBody>
      </p:sp>
      <p:sp>
        <p:nvSpPr>
          <p:cNvPr id="682" name="Google Shape;682;p48"/>
          <p:cNvSpPr/>
          <p:nvPr/>
        </p:nvSpPr>
        <p:spPr>
          <a:xfrm>
            <a:off x="5903400" y="1567500"/>
            <a:ext cx="1685700" cy="189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</p:txBody>
      </p:sp>
      <p:sp>
        <p:nvSpPr>
          <p:cNvPr id="683" name="Google Shape;683;p48"/>
          <p:cNvSpPr/>
          <p:nvPr/>
        </p:nvSpPr>
        <p:spPr>
          <a:xfrm>
            <a:off x="1222175" y="2798100"/>
            <a:ext cx="1637100" cy="1534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</p:txBody>
      </p:sp>
      <p:sp>
        <p:nvSpPr>
          <p:cNvPr id="684" name="Google Shape;684;p48"/>
          <p:cNvSpPr/>
          <p:nvPr/>
        </p:nvSpPr>
        <p:spPr>
          <a:xfrm>
            <a:off x="5891850" y="2390400"/>
            <a:ext cx="1685700" cy="1942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</p:txBody>
      </p:sp>
      <p:sp>
        <p:nvSpPr>
          <p:cNvPr id="685" name="Google Shape;685;p48"/>
          <p:cNvSpPr/>
          <p:nvPr/>
        </p:nvSpPr>
        <p:spPr>
          <a:xfrm>
            <a:off x="3323645" y="2837313"/>
            <a:ext cx="2313300" cy="362700"/>
          </a:xfrm>
          <a:prstGeom prst="rightArrow">
            <a:avLst>
              <a:gd name="adj1" fmla="val 29915"/>
              <a:gd name="adj2" fmla="val 79200"/>
            </a:avLst>
          </a:prstGeom>
          <a:solidFill>
            <a:srgbClr val="FF6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9"/>
          <p:cNvSpPr txBox="1">
            <a:spLocks noGrp="1"/>
          </p:cNvSpPr>
          <p:nvPr>
            <p:ph type="title"/>
          </p:nvPr>
        </p:nvSpPr>
        <p:spPr>
          <a:xfrm>
            <a:off x="4611800" y="555825"/>
            <a:ext cx="4532100" cy="4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Times New Roman"/>
                <a:ea typeface="Times New Roman"/>
                <a:cs typeface="Times New Roman"/>
                <a:sym typeface="Times New Roman"/>
              </a:rPr>
              <a:t>Updated Page - Court Detail</a:t>
            </a:r>
            <a:endParaRPr sz="24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2" name="Google Shape;6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800" y="1144725"/>
            <a:ext cx="1834650" cy="365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850" y="1144725"/>
            <a:ext cx="1834639" cy="37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9"/>
          <p:cNvSpPr txBox="1">
            <a:spLocks noGrp="1"/>
          </p:cNvSpPr>
          <p:nvPr>
            <p:ph type="title"/>
          </p:nvPr>
        </p:nvSpPr>
        <p:spPr>
          <a:xfrm>
            <a:off x="0" y="555825"/>
            <a:ext cx="4611600" cy="4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Page - Court Detail</a:t>
            </a:r>
            <a:endParaRPr sz="242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5" name="Google Shape;695;p49"/>
          <p:cNvSpPr/>
          <p:nvPr/>
        </p:nvSpPr>
        <p:spPr>
          <a:xfrm>
            <a:off x="1377725" y="2869613"/>
            <a:ext cx="1390800" cy="20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</p:txBody>
      </p:sp>
      <p:sp>
        <p:nvSpPr>
          <p:cNvPr id="696" name="Google Shape;696;p49"/>
          <p:cNvSpPr/>
          <p:nvPr/>
        </p:nvSpPr>
        <p:spPr>
          <a:xfrm>
            <a:off x="5007950" y="4070825"/>
            <a:ext cx="1618800" cy="20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</p:txBody>
      </p:sp>
      <p:sp>
        <p:nvSpPr>
          <p:cNvPr id="697" name="Google Shape;697;p49"/>
          <p:cNvSpPr/>
          <p:nvPr/>
        </p:nvSpPr>
        <p:spPr>
          <a:xfrm>
            <a:off x="1377725" y="3075725"/>
            <a:ext cx="1476300" cy="1460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</p:txBody>
      </p:sp>
      <p:sp>
        <p:nvSpPr>
          <p:cNvPr id="698" name="Google Shape;698;p49"/>
          <p:cNvSpPr/>
          <p:nvPr/>
        </p:nvSpPr>
        <p:spPr>
          <a:xfrm>
            <a:off x="6099475" y="3743675"/>
            <a:ext cx="477900" cy="263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</p:txBody>
      </p:sp>
      <p:pic>
        <p:nvPicPr>
          <p:cNvPr id="699" name="Google Shape;699;p49"/>
          <p:cNvPicPr preferRelativeResize="0"/>
          <p:nvPr/>
        </p:nvPicPr>
        <p:blipFill rotWithShape="1">
          <a:blip r:embed="rId5">
            <a:alphaModFix/>
          </a:blip>
          <a:srcRect t="175" b="2110"/>
          <a:stretch/>
        </p:blipFill>
        <p:spPr>
          <a:xfrm>
            <a:off x="6909550" y="1144725"/>
            <a:ext cx="1917550" cy="376695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49"/>
          <p:cNvSpPr/>
          <p:nvPr/>
        </p:nvSpPr>
        <p:spPr>
          <a:xfrm>
            <a:off x="7058925" y="1607825"/>
            <a:ext cx="1618800" cy="2928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</p:txBody>
      </p:sp>
      <p:sp>
        <p:nvSpPr>
          <p:cNvPr id="701" name="Google Shape;701;p49"/>
          <p:cNvSpPr/>
          <p:nvPr/>
        </p:nvSpPr>
        <p:spPr>
          <a:xfrm>
            <a:off x="3476050" y="2742225"/>
            <a:ext cx="1287900" cy="457800"/>
          </a:xfrm>
          <a:prstGeom prst="rightArrow">
            <a:avLst>
              <a:gd name="adj1" fmla="val 29915"/>
              <a:gd name="adj2" fmla="val 79200"/>
            </a:avLst>
          </a:prstGeom>
          <a:solidFill>
            <a:srgbClr val="FF6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9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>
            <a:spLocks noGrp="1"/>
          </p:cNvSpPr>
          <p:nvPr>
            <p:ph type="title"/>
          </p:nvPr>
        </p:nvSpPr>
        <p:spPr>
          <a:xfrm>
            <a:off x="1046388" y="2277088"/>
            <a:ext cx="27495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Problem and Idea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32"/>
          <p:cNvSpPr txBox="1">
            <a:spLocks noGrp="1"/>
          </p:cNvSpPr>
          <p:nvPr>
            <p:ph type="title" idx="2"/>
          </p:nvPr>
        </p:nvSpPr>
        <p:spPr>
          <a:xfrm>
            <a:off x="1046388" y="1658925"/>
            <a:ext cx="733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01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32"/>
          <p:cNvSpPr txBox="1">
            <a:spLocks noGrp="1"/>
          </p:cNvSpPr>
          <p:nvPr>
            <p:ph type="title" idx="15"/>
          </p:nvPr>
        </p:nvSpPr>
        <p:spPr>
          <a:xfrm>
            <a:off x="561275" y="397300"/>
            <a:ext cx="77175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sz="362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32"/>
          <p:cNvSpPr txBox="1">
            <a:spLocks noGrp="1"/>
          </p:cNvSpPr>
          <p:nvPr>
            <p:ph type="title" idx="3"/>
          </p:nvPr>
        </p:nvSpPr>
        <p:spPr>
          <a:xfrm>
            <a:off x="1046400" y="3645400"/>
            <a:ext cx="3381300" cy="10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Key Features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32"/>
          <p:cNvSpPr txBox="1">
            <a:spLocks noGrp="1"/>
          </p:cNvSpPr>
          <p:nvPr>
            <p:ph type="title" idx="9"/>
          </p:nvPr>
        </p:nvSpPr>
        <p:spPr>
          <a:xfrm>
            <a:off x="1111738" y="3197804"/>
            <a:ext cx="733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32"/>
          <p:cNvSpPr txBox="1">
            <a:spLocks noGrp="1"/>
          </p:cNvSpPr>
          <p:nvPr>
            <p:ph type="title" idx="5"/>
          </p:nvPr>
        </p:nvSpPr>
        <p:spPr>
          <a:xfrm>
            <a:off x="5310625" y="2277088"/>
            <a:ext cx="35283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Low-Fidelity Prototype Design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32"/>
          <p:cNvSpPr txBox="1">
            <a:spLocks noGrp="1"/>
          </p:cNvSpPr>
          <p:nvPr>
            <p:ph type="title" idx="14"/>
          </p:nvPr>
        </p:nvSpPr>
        <p:spPr>
          <a:xfrm>
            <a:off x="5348113" y="3197804"/>
            <a:ext cx="733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04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32"/>
          <p:cNvSpPr txBox="1">
            <a:spLocks noGrp="1"/>
          </p:cNvSpPr>
          <p:nvPr>
            <p:ph type="title" idx="7"/>
          </p:nvPr>
        </p:nvSpPr>
        <p:spPr>
          <a:xfrm>
            <a:off x="5346925" y="3985300"/>
            <a:ext cx="34557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High-Fidelity Prototype Design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32"/>
          <p:cNvSpPr txBox="1">
            <a:spLocks noGrp="1"/>
          </p:cNvSpPr>
          <p:nvPr>
            <p:ph type="title" idx="13"/>
          </p:nvPr>
        </p:nvSpPr>
        <p:spPr>
          <a:xfrm>
            <a:off x="5348113" y="1658925"/>
            <a:ext cx="7332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8" name="Google Shape;238;p32"/>
          <p:cNvCxnSpPr>
            <a:stCxn id="230" idx="3"/>
          </p:cNvCxnSpPr>
          <p:nvPr/>
        </p:nvCxnSpPr>
        <p:spPr>
          <a:xfrm>
            <a:off x="1779588" y="1882725"/>
            <a:ext cx="16590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2"/>
          <p:cNvCxnSpPr>
            <a:stCxn id="233" idx="3"/>
          </p:cNvCxnSpPr>
          <p:nvPr/>
        </p:nvCxnSpPr>
        <p:spPr>
          <a:xfrm>
            <a:off x="1844938" y="3421604"/>
            <a:ext cx="16638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2"/>
          <p:cNvCxnSpPr>
            <a:stCxn id="237" idx="3"/>
          </p:cNvCxnSpPr>
          <p:nvPr/>
        </p:nvCxnSpPr>
        <p:spPr>
          <a:xfrm>
            <a:off x="6081313" y="1882725"/>
            <a:ext cx="15768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2"/>
          <p:cNvCxnSpPr/>
          <p:nvPr/>
        </p:nvCxnSpPr>
        <p:spPr>
          <a:xfrm>
            <a:off x="6081313" y="3421604"/>
            <a:ext cx="15816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" name="Google Shape;242;p32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0"/>
          <p:cNvSpPr txBox="1"/>
          <p:nvPr/>
        </p:nvSpPr>
        <p:spPr>
          <a:xfrm>
            <a:off x="7834325" y="349800"/>
            <a:ext cx="596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rPr>
              <a:t>2022</a:t>
            </a:r>
            <a:endParaRPr sz="1200">
              <a:latin typeface="Voltaire"/>
              <a:ea typeface="Voltaire"/>
              <a:cs typeface="Voltaire"/>
              <a:sym typeface="Voltaire"/>
            </a:endParaRPr>
          </a:p>
        </p:txBody>
      </p:sp>
      <p:pic>
        <p:nvPicPr>
          <p:cNvPr id="708" name="Google Shape;708;p50" title="record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200" y="152400"/>
            <a:ext cx="2672124" cy="48386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709" name="Google Shape;709;p50"/>
          <p:cNvGrpSpPr/>
          <p:nvPr/>
        </p:nvGrpSpPr>
        <p:grpSpPr>
          <a:xfrm>
            <a:off x="816775" y="535500"/>
            <a:ext cx="2198902" cy="3102061"/>
            <a:chOff x="901100" y="1357250"/>
            <a:chExt cx="1998275" cy="2997450"/>
          </a:xfrm>
        </p:grpSpPr>
        <p:sp>
          <p:nvSpPr>
            <p:cNvPr id="710" name="Google Shape;710;p50"/>
            <p:cNvSpPr/>
            <p:nvPr/>
          </p:nvSpPr>
          <p:spPr>
            <a:xfrm>
              <a:off x="977725" y="1890600"/>
              <a:ext cx="152550" cy="171175"/>
            </a:xfrm>
            <a:custGeom>
              <a:avLst/>
              <a:gdLst/>
              <a:ahLst/>
              <a:cxnLst/>
              <a:rect l="l" t="t" r="r" b="b"/>
              <a:pathLst>
                <a:path w="6102" h="6847" extrusionOk="0">
                  <a:moveTo>
                    <a:pt x="4312" y="1"/>
                  </a:moveTo>
                  <a:cubicBezTo>
                    <a:pt x="3445" y="1"/>
                    <a:pt x="1789" y="1105"/>
                    <a:pt x="1004" y="2040"/>
                  </a:cubicBezTo>
                  <a:cubicBezTo>
                    <a:pt x="0" y="3228"/>
                    <a:pt x="2404" y="6847"/>
                    <a:pt x="2404" y="6847"/>
                  </a:cubicBezTo>
                  <a:lnTo>
                    <a:pt x="5283" y="6794"/>
                  </a:lnTo>
                  <a:lnTo>
                    <a:pt x="6102" y="2145"/>
                  </a:lnTo>
                  <a:cubicBezTo>
                    <a:pt x="6102" y="2145"/>
                    <a:pt x="5283" y="983"/>
                    <a:pt x="4781" y="217"/>
                  </a:cubicBezTo>
                  <a:cubicBezTo>
                    <a:pt x="4688" y="67"/>
                    <a:pt x="4523" y="1"/>
                    <a:pt x="4312" y="1"/>
                  </a:cubicBez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1602400" y="2959175"/>
              <a:ext cx="431250" cy="149275"/>
            </a:xfrm>
            <a:custGeom>
              <a:avLst/>
              <a:gdLst/>
              <a:ahLst/>
              <a:cxnLst/>
              <a:rect l="l" t="t" r="r" b="b"/>
              <a:pathLst>
                <a:path w="17250" h="5971" extrusionOk="0">
                  <a:moveTo>
                    <a:pt x="16246" y="1"/>
                  </a:moveTo>
                  <a:lnTo>
                    <a:pt x="2325" y="1216"/>
                  </a:lnTo>
                  <a:lnTo>
                    <a:pt x="1" y="5970"/>
                  </a:lnTo>
                  <a:lnTo>
                    <a:pt x="17250" y="4333"/>
                  </a:lnTo>
                  <a:lnTo>
                    <a:pt x="16246" y="1"/>
                  </a:ln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1037800" y="2060450"/>
              <a:ext cx="383050" cy="488000"/>
            </a:xfrm>
            <a:custGeom>
              <a:avLst/>
              <a:gdLst/>
              <a:ahLst/>
              <a:cxnLst/>
              <a:rect l="l" t="t" r="r" b="b"/>
              <a:pathLst>
                <a:path w="15322" h="19520" extrusionOk="0">
                  <a:moveTo>
                    <a:pt x="2906" y="0"/>
                  </a:moveTo>
                  <a:lnTo>
                    <a:pt x="1" y="53"/>
                  </a:lnTo>
                  <a:cubicBezTo>
                    <a:pt x="1" y="53"/>
                    <a:pt x="1057" y="18041"/>
                    <a:pt x="2616" y="19230"/>
                  </a:cubicBezTo>
                  <a:cubicBezTo>
                    <a:pt x="2884" y="19435"/>
                    <a:pt x="3438" y="19519"/>
                    <a:pt x="4171" y="19519"/>
                  </a:cubicBezTo>
                  <a:cubicBezTo>
                    <a:pt x="7687" y="19519"/>
                    <a:pt x="15321" y="17566"/>
                    <a:pt x="15321" y="17566"/>
                  </a:cubicBezTo>
                  <a:lnTo>
                    <a:pt x="12970" y="12996"/>
                  </a:lnTo>
                  <a:lnTo>
                    <a:pt x="6182" y="14554"/>
                  </a:lnTo>
                  <a:lnTo>
                    <a:pt x="2906" y="0"/>
                  </a:ln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2109575" y="1882800"/>
              <a:ext cx="789800" cy="471525"/>
            </a:xfrm>
            <a:custGeom>
              <a:avLst/>
              <a:gdLst/>
              <a:ahLst/>
              <a:cxnLst/>
              <a:rect l="l" t="t" r="r" b="b"/>
              <a:pathLst>
                <a:path w="31592" h="18861" extrusionOk="0">
                  <a:moveTo>
                    <a:pt x="31592" y="1"/>
                  </a:moveTo>
                  <a:lnTo>
                    <a:pt x="31592" y="1"/>
                  </a:lnTo>
                  <a:cubicBezTo>
                    <a:pt x="31592" y="1"/>
                    <a:pt x="30429" y="423"/>
                    <a:pt x="29848" y="2087"/>
                  </a:cubicBezTo>
                  <a:cubicBezTo>
                    <a:pt x="28607" y="5574"/>
                    <a:pt x="27656" y="6842"/>
                    <a:pt x="27656" y="6842"/>
                  </a:cubicBezTo>
                  <a:lnTo>
                    <a:pt x="1294" y="13366"/>
                  </a:lnTo>
                  <a:lnTo>
                    <a:pt x="0" y="18860"/>
                  </a:lnTo>
                  <a:lnTo>
                    <a:pt x="29082" y="9431"/>
                  </a:lnTo>
                  <a:cubicBezTo>
                    <a:pt x="29082" y="9431"/>
                    <a:pt x="30033" y="9404"/>
                    <a:pt x="30667" y="5812"/>
                  </a:cubicBezTo>
                  <a:cubicBezTo>
                    <a:pt x="31301" y="2220"/>
                    <a:pt x="31592" y="1"/>
                    <a:pt x="31592" y="1"/>
                  </a:cubicBez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1280825" y="2192500"/>
              <a:ext cx="967450" cy="875675"/>
            </a:xfrm>
            <a:custGeom>
              <a:avLst/>
              <a:gdLst/>
              <a:ahLst/>
              <a:cxnLst/>
              <a:rect l="l" t="t" r="r" b="b"/>
              <a:pathLst>
                <a:path w="38698" h="35027" extrusionOk="0">
                  <a:moveTo>
                    <a:pt x="30509" y="33705"/>
                  </a:moveTo>
                  <a:cubicBezTo>
                    <a:pt x="30509" y="33705"/>
                    <a:pt x="30474" y="33733"/>
                    <a:pt x="30350" y="33768"/>
                  </a:cubicBezTo>
                  <a:lnTo>
                    <a:pt x="30350" y="33768"/>
                  </a:lnTo>
                  <a:cubicBezTo>
                    <a:pt x="30378" y="33903"/>
                    <a:pt x="30403" y="33950"/>
                    <a:pt x="30425" y="33950"/>
                  </a:cubicBezTo>
                  <a:cubicBezTo>
                    <a:pt x="30476" y="33950"/>
                    <a:pt x="30509" y="33705"/>
                    <a:pt x="30509" y="33705"/>
                  </a:cubicBezTo>
                  <a:close/>
                  <a:moveTo>
                    <a:pt x="37773" y="1"/>
                  </a:moveTo>
                  <a:cubicBezTo>
                    <a:pt x="37773" y="1"/>
                    <a:pt x="24618" y="846"/>
                    <a:pt x="17169" y="3091"/>
                  </a:cubicBezTo>
                  <a:cubicBezTo>
                    <a:pt x="9694" y="5337"/>
                    <a:pt x="0" y="8401"/>
                    <a:pt x="0" y="8401"/>
                  </a:cubicBezTo>
                  <a:lnTo>
                    <a:pt x="1427" y="15215"/>
                  </a:lnTo>
                  <a:cubicBezTo>
                    <a:pt x="1427" y="15215"/>
                    <a:pt x="2902" y="14800"/>
                    <a:pt x="5060" y="14800"/>
                  </a:cubicBezTo>
                  <a:cubicBezTo>
                    <a:pt x="5930" y="14800"/>
                    <a:pt x="6911" y="14867"/>
                    <a:pt x="7951" y="15057"/>
                  </a:cubicBezTo>
                  <a:cubicBezTo>
                    <a:pt x="11596" y="15717"/>
                    <a:pt x="12521" y="23721"/>
                    <a:pt x="12811" y="25385"/>
                  </a:cubicBezTo>
                  <a:cubicBezTo>
                    <a:pt x="13736" y="30324"/>
                    <a:pt x="13498" y="35026"/>
                    <a:pt x="13498" y="35026"/>
                  </a:cubicBezTo>
                  <a:cubicBezTo>
                    <a:pt x="13498" y="35026"/>
                    <a:pt x="15542" y="33329"/>
                    <a:pt x="20338" y="33329"/>
                  </a:cubicBezTo>
                  <a:cubicBezTo>
                    <a:pt x="21155" y="33329"/>
                    <a:pt x="22053" y="33379"/>
                    <a:pt x="23033" y="33494"/>
                  </a:cubicBezTo>
                  <a:cubicBezTo>
                    <a:pt x="25764" y="33815"/>
                    <a:pt x="27509" y="33911"/>
                    <a:pt x="28619" y="33911"/>
                  </a:cubicBezTo>
                  <a:cubicBezTo>
                    <a:pt x="29652" y="33911"/>
                    <a:pt x="30135" y="33828"/>
                    <a:pt x="30350" y="33768"/>
                  </a:cubicBezTo>
                  <a:lnTo>
                    <a:pt x="30350" y="33768"/>
                  </a:lnTo>
                  <a:cubicBezTo>
                    <a:pt x="30239" y="33218"/>
                    <a:pt x="30095" y="31212"/>
                    <a:pt x="30007" y="24989"/>
                  </a:cubicBezTo>
                  <a:cubicBezTo>
                    <a:pt x="29954" y="21740"/>
                    <a:pt x="30931" y="15797"/>
                    <a:pt x="31011" y="12706"/>
                  </a:cubicBezTo>
                  <a:cubicBezTo>
                    <a:pt x="31037" y="9695"/>
                    <a:pt x="31750" y="8533"/>
                    <a:pt x="32622" y="7846"/>
                  </a:cubicBezTo>
                  <a:cubicBezTo>
                    <a:pt x="34788" y="6103"/>
                    <a:pt x="38697" y="5654"/>
                    <a:pt x="38697" y="5654"/>
                  </a:cubicBezTo>
                  <a:lnTo>
                    <a:pt x="37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1253750" y="2200425"/>
              <a:ext cx="988575" cy="236450"/>
            </a:xfrm>
            <a:custGeom>
              <a:avLst/>
              <a:gdLst/>
              <a:ahLst/>
              <a:cxnLst/>
              <a:rect l="l" t="t" r="r" b="b"/>
              <a:pathLst>
                <a:path w="39543" h="9458" extrusionOk="0">
                  <a:moveTo>
                    <a:pt x="39278" y="1"/>
                  </a:moveTo>
                  <a:cubicBezTo>
                    <a:pt x="39278" y="1"/>
                    <a:pt x="27260" y="1269"/>
                    <a:pt x="21396" y="2589"/>
                  </a:cubicBezTo>
                  <a:cubicBezTo>
                    <a:pt x="15505" y="3910"/>
                    <a:pt x="0" y="8691"/>
                    <a:pt x="0" y="8691"/>
                  </a:cubicBezTo>
                  <a:lnTo>
                    <a:pt x="1400" y="9457"/>
                  </a:lnTo>
                  <a:cubicBezTo>
                    <a:pt x="1400" y="9457"/>
                    <a:pt x="16826" y="4729"/>
                    <a:pt x="22796" y="3567"/>
                  </a:cubicBezTo>
                  <a:cubicBezTo>
                    <a:pt x="28792" y="2431"/>
                    <a:pt x="39542" y="1110"/>
                    <a:pt x="39542" y="1110"/>
                  </a:cubicBezTo>
                  <a:lnTo>
                    <a:pt x="392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1681000" y="2256650"/>
              <a:ext cx="182950" cy="82625"/>
            </a:xfrm>
            <a:custGeom>
              <a:avLst/>
              <a:gdLst/>
              <a:ahLst/>
              <a:cxnLst/>
              <a:rect l="l" t="t" r="r" b="b"/>
              <a:pathLst>
                <a:path w="7318" h="3305" extrusionOk="0">
                  <a:moveTo>
                    <a:pt x="4526" y="1"/>
                  </a:moveTo>
                  <a:cubicBezTo>
                    <a:pt x="4178" y="1"/>
                    <a:pt x="3811" y="25"/>
                    <a:pt x="3434" y="76"/>
                  </a:cubicBezTo>
                  <a:cubicBezTo>
                    <a:pt x="1479" y="367"/>
                    <a:pt x="0" y="1318"/>
                    <a:pt x="132" y="2163"/>
                  </a:cubicBezTo>
                  <a:cubicBezTo>
                    <a:pt x="238" y="2861"/>
                    <a:pt x="1343" y="3305"/>
                    <a:pt x="2783" y="3305"/>
                  </a:cubicBezTo>
                  <a:cubicBezTo>
                    <a:pt x="3141" y="3305"/>
                    <a:pt x="3520" y="3278"/>
                    <a:pt x="3910" y="3220"/>
                  </a:cubicBezTo>
                  <a:cubicBezTo>
                    <a:pt x="5838" y="2929"/>
                    <a:pt x="7317" y="2005"/>
                    <a:pt x="7185" y="1133"/>
                  </a:cubicBezTo>
                  <a:cubicBezTo>
                    <a:pt x="7100" y="429"/>
                    <a:pt x="5982" y="1"/>
                    <a:pt x="4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1484200" y="3288050"/>
              <a:ext cx="315025" cy="639875"/>
            </a:xfrm>
            <a:custGeom>
              <a:avLst/>
              <a:gdLst/>
              <a:ahLst/>
              <a:cxnLst/>
              <a:rect l="l" t="t" r="r" b="b"/>
              <a:pathLst>
                <a:path w="12601" h="25595" extrusionOk="0">
                  <a:moveTo>
                    <a:pt x="12600" y="0"/>
                  </a:moveTo>
                  <a:lnTo>
                    <a:pt x="2299" y="2325"/>
                  </a:lnTo>
                  <a:cubicBezTo>
                    <a:pt x="2299" y="2325"/>
                    <a:pt x="1084" y="5547"/>
                    <a:pt x="556" y="12943"/>
                  </a:cubicBezTo>
                  <a:cubicBezTo>
                    <a:pt x="1" y="20339"/>
                    <a:pt x="212" y="24856"/>
                    <a:pt x="212" y="24856"/>
                  </a:cubicBezTo>
                  <a:cubicBezTo>
                    <a:pt x="212" y="24856"/>
                    <a:pt x="1875" y="25594"/>
                    <a:pt x="3687" y="25594"/>
                  </a:cubicBezTo>
                  <a:cubicBezTo>
                    <a:pt x="5071" y="25594"/>
                    <a:pt x="6542" y="25163"/>
                    <a:pt x="7423" y="23641"/>
                  </a:cubicBezTo>
                  <a:cubicBezTo>
                    <a:pt x="9404" y="20101"/>
                    <a:pt x="12600" y="0"/>
                    <a:pt x="12600" y="0"/>
                  </a:cubicBez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1060925" y="3730250"/>
              <a:ext cx="646825" cy="193200"/>
            </a:xfrm>
            <a:custGeom>
              <a:avLst/>
              <a:gdLst/>
              <a:ahLst/>
              <a:cxnLst/>
              <a:rect l="l" t="t" r="r" b="b"/>
              <a:pathLst>
                <a:path w="25873" h="7728" extrusionOk="0">
                  <a:moveTo>
                    <a:pt x="13649" y="0"/>
                  </a:moveTo>
                  <a:cubicBezTo>
                    <a:pt x="8215" y="0"/>
                    <a:pt x="0" y="3311"/>
                    <a:pt x="0" y="3311"/>
                  </a:cubicBezTo>
                  <a:lnTo>
                    <a:pt x="449" y="5953"/>
                  </a:lnTo>
                  <a:cubicBezTo>
                    <a:pt x="449" y="5953"/>
                    <a:pt x="14475" y="7485"/>
                    <a:pt x="20207" y="7723"/>
                  </a:cubicBezTo>
                  <a:cubicBezTo>
                    <a:pt x="20295" y="7726"/>
                    <a:pt x="20382" y="7728"/>
                    <a:pt x="20466" y="7728"/>
                  </a:cubicBezTo>
                  <a:cubicBezTo>
                    <a:pt x="25873" y="7728"/>
                    <a:pt x="22845" y="322"/>
                    <a:pt x="14132" y="10"/>
                  </a:cubicBezTo>
                  <a:cubicBezTo>
                    <a:pt x="13974" y="3"/>
                    <a:pt x="13813" y="0"/>
                    <a:pt x="13649" y="0"/>
                  </a:cubicBez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1798550" y="3144750"/>
              <a:ext cx="596975" cy="978675"/>
            </a:xfrm>
            <a:custGeom>
              <a:avLst/>
              <a:gdLst/>
              <a:ahLst/>
              <a:cxnLst/>
              <a:rect l="l" t="t" r="r" b="b"/>
              <a:pathLst>
                <a:path w="23879" h="39147" extrusionOk="0">
                  <a:moveTo>
                    <a:pt x="9826" y="0"/>
                  </a:moveTo>
                  <a:lnTo>
                    <a:pt x="0" y="5758"/>
                  </a:lnTo>
                  <a:cubicBezTo>
                    <a:pt x="0" y="5758"/>
                    <a:pt x="14686" y="18358"/>
                    <a:pt x="15796" y="20339"/>
                  </a:cubicBezTo>
                  <a:cubicBezTo>
                    <a:pt x="15796" y="20339"/>
                    <a:pt x="13339" y="22162"/>
                    <a:pt x="11781" y="24697"/>
                  </a:cubicBezTo>
                  <a:cubicBezTo>
                    <a:pt x="10222" y="27260"/>
                    <a:pt x="4649" y="36690"/>
                    <a:pt x="4649" y="36690"/>
                  </a:cubicBezTo>
                  <a:lnTo>
                    <a:pt x="7185" y="39146"/>
                  </a:lnTo>
                  <a:cubicBezTo>
                    <a:pt x="7185" y="39146"/>
                    <a:pt x="13630" y="33124"/>
                    <a:pt x="18437" y="27973"/>
                  </a:cubicBezTo>
                  <a:cubicBezTo>
                    <a:pt x="21422" y="24830"/>
                    <a:pt x="23879" y="22531"/>
                    <a:pt x="23641" y="20577"/>
                  </a:cubicBezTo>
                  <a:cubicBezTo>
                    <a:pt x="23007" y="15637"/>
                    <a:pt x="9826" y="0"/>
                    <a:pt x="9826" y="0"/>
                  </a:cubicBez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1703450" y="2164125"/>
              <a:ext cx="177650" cy="161225"/>
            </a:xfrm>
            <a:custGeom>
              <a:avLst/>
              <a:gdLst/>
              <a:ahLst/>
              <a:cxnLst/>
              <a:rect l="l" t="t" r="r" b="b"/>
              <a:pathLst>
                <a:path w="7106" h="6449" extrusionOk="0">
                  <a:moveTo>
                    <a:pt x="1110" y="0"/>
                  </a:moveTo>
                  <a:lnTo>
                    <a:pt x="0" y="5257"/>
                  </a:lnTo>
                  <a:cubicBezTo>
                    <a:pt x="0" y="5257"/>
                    <a:pt x="349" y="6449"/>
                    <a:pt x="2101" y="6449"/>
                  </a:cubicBezTo>
                  <a:cubicBezTo>
                    <a:pt x="2451" y="6449"/>
                    <a:pt x="2858" y="6401"/>
                    <a:pt x="3329" y="6287"/>
                  </a:cubicBezTo>
                  <a:cubicBezTo>
                    <a:pt x="6181" y="5600"/>
                    <a:pt x="5732" y="4279"/>
                    <a:pt x="5732" y="4279"/>
                  </a:cubicBezTo>
                  <a:cubicBezTo>
                    <a:pt x="5732" y="4279"/>
                    <a:pt x="5442" y="2166"/>
                    <a:pt x="6234" y="1532"/>
                  </a:cubicBezTo>
                  <a:cubicBezTo>
                    <a:pt x="7106" y="898"/>
                    <a:pt x="1110" y="0"/>
                    <a:pt x="1110" y="0"/>
                  </a:cubicBez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975075" y="1853750"/>
              <a:ext cx="206050" cy="203400"/>
            </a:xfrm>
            <a:custGeom>
              <a:avLst/>
              <a:gdLst/>
              <a:ahLst/>
              <a:cxnLst/>
              <a:rect l="l" t="t" r="r" b="b"/>
              <a:pathLst>
                <a:path w="8242" h="8136" extrusionOk="0">
                  <a:moveTo>
                    <a:pt x="6630" y="0"/>
                  </a:moveTo>
                  <a:lnTo>
                    <a:pt x="0" y="6498"/>
                  </a:lnTo>
                  <a:lnTo>
                    <a:pt x="1612" y="8136"/>
                  </a:lnTo>
                  <a:lnTo>
                    <a:pt x="8242" y="1638"/>
                  </a:lnTo>
                  <a:lnTo>
                    <a:pt x="66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1141475" y="1797625"/>
              <a:ext cx="92475" cy="97750"/>
            </a:xfrm>
            <a:custGeom>
              <a:avLst/>
              <a:gdLst/>
              <a:ahLst/>
              <a:cxnLst/>
              <a:rect l="l" t="t" r="r" b="b"/>
              <a:pathLst>
                <a:path w="3699" h="3910" extrusionOk="0">
                  <a:moveTo>
                    <a:pt x="3699" y="0"/>
                  </a:moveTo>
                  <a:lnTo>
                    <a:pt x="1" y="2219"/>
                  </a:lnTo>
                  <a:lnTo>
                    <a:pt x="1612" y="3910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1195625" y="1594900"/>
              <a:ext cx="250300" cy="245000"/>
            </a:xfrm>
            <a:custGeom>
              <a:avLst/>
              <a:gdLst/>
              <a:ahLst/>
              <a:cxnLst/>
              <a:rect l="l" t="t" r="r" b="b"/>
              <a:pathLst>
                <a:path w="10012" h="9800" extrusionOk="0">
                  <a:moveTo>
                    <a:pt x="9800" y="0"/>
                  </a:moveTo>
                  <a:lnTo>
                    <a:pt x="1" y="9588"/>
                  </a:lnTo>
                  <a:lnTo>
                    <a:pt x="212" y="9800"/>
                  </a:lnTo>
                  <a:lnTo>
                    <a:pt x="10012" y="238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1432700" y="1357250"/>
              <a:ext cx="264825" cy="254825"/>
            </a:xfrm>
            <a:custGeom>
              <a:avLst/>
              <a:gdLst/>
              <a:ahLst/>
              <a:cxnLst/>
              <a:rect l="l" t="t" r="r" b="b"/>
              <a:pathLst>
                <a:path w="10593" h="10193" extrusionOk="0">
                  <a:moveTo>
                    <a:pt x="8876" y="314"/>
                  </a:moveTo>
                  <a:cubicBezTo>
                    <a:pt x="9298" y="314"/>
                    <a:pt x="9642" y="420"/>
                    <a:pt x="9827" y="657"/>
                  </a:cubicBezTo>
                  <a:cubicBezTo>
                    <a:pt x="10276" y="1106"/>
                    <a:pt x="10223" y="2004"/>
                    <a:pt x="9747" y="3167"/>
                  </a:cubicBezTo>
                  <a:cubicBezTo>
                    <a:pt x="9245" y="4355"/>
                    <a:pt x="8242" y="5702"/>
                    <a:pt x="7027" y="6891"/>
                  </a:cubicBezTo>
                  <a:cubicBezTo>
                    <a:pt x="5123" y="8734"/>
                    <a:pt x="3001" y="9894"/>
                    <a:pt x="1675" y="9894"/>
                  </a:cubicBezTo>
                  <a:cubicBezTo>
                    <a:pt x="1271" y="9894"/>
                    <a:pt x="942" y="9787"/>
                    <a:pt x="714" y="9559"/>
                  </a:cubicBezTo>
                  <a:cubicBezTo>
                    <a:pt x="291" y="9110"/>
                    <a:pt x="317" y="8212"/>
                    <a:pt x="819" y="7050"/>
                  </a:cubicBezTo>
                  <a:cubicBezTo>
                    <a:pt x="1321" y="5861"/>
                    <a:pt x="2299" y="4514"/>
                    <a:pt x="3540" y="3325"/>
                  </a:cubicBezTo>
                  <a:cubicBezTo>
                    <a:pt x="4755" y="2110"/>
                    <a:pt x="6102" y="1186"/>
                    <a:pt x="7317" y="684"/>
                  </a:cubicBezTo>
                  <a:cubicBezTo>
                    <a:pt x="7925" y="446"/>
                    <a:pt x="8453" y="314"/>
                    <a:pt x="8876" y="314"/>
                  </a:cubicBezTo>
                  <a:close/>
                  <a:moveTo>
                    <a:pt x="8911" y="0"/>
                  </a:moveTo>
                  <a:cubicBezTo>
                    <a:pt x="8432" y="0"/>
                    <a:pt x="7864" y="132"/>
                    <a:pt x="7238" y="393"/>
                  </a:cubicBezTo>
                  <a:cubicBezTo>
                    <a:pt x="5970" y="921"/>
                    <a:pt x="4597" y="1872"/>
                    <a:pt x="3329" y="3087"/>
                  </a:cubicBezTo>
                  <a:cubicBezTo>
                    <a:pt x="2087" y="4329"/>
                    <a:pt x="1083" y="5702"/>
                    <a:pt x="555" y="6917"/>
                  </a:cubicBezTo>
                  <a:cubicBezTo>
                    <a:pt x="0" y="8212"/>
                    <a:pt x="0" y="9215"/>
                    <a:pt x="529" y="9770"/>
                  </a:cubicBezTo>
                  <a:cubicBezTo>
                    <a:pt x="819" y="10061"/>
                    <a:pt x="1216" y="10193"/>
                    <a:pt x="1717" y="10193"/>
                  </a:cubicBezTo>
                  <a:cubicBezTo>
                    <a:pt x="3117" y="10193"/>
                    <a:pt x="5283" y="9031"/>
                    <a:pt x="7264" y="7102"/>
                  </a:cubicBezTo>
                  <a:cubicBezTo>
                    <a:pt x="8506" y="5861"/>
                    <a:pt x="9510" y="4487"/>
                    <a:pt x="10038" y="3272"/>
                  </a:cubicBezTo>
                  <a:cubicBezTo>
                    <a:pt x="10593" y="1978"/>
                    <a:pt x="10593" y="974"/>
                    <a:pt x="10064" y="420"/>
                  </a:cubicBezTo>
                  <a:cubicBezTo>
                    <a:pt x="9797" y="139"/>
                    <a:pt x="9401" y="0"/>
                    <a:pt x="8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1519200" y="3032475"/>
              <a:ext cx="657750" cy="416050"/>
            </a:xfrm>
            <a:custGeom>
              <a:avLst/>
              <a:gdLst/>
              <a:ahLst/>
              <a:cxnLst/>
              <a:rect l="l" t="t" r="r" b="b"/>
              <a:pathLst>
                <a:path w="26310" h="16642" extrusionOk="0">
                  <a:moveTo>
                    <a:pt x="20894" y="1"/>
                  </a:moveTo>
                  <a:cubicBezTo>
                    <a:pt x="20894" y="1"/>
                    <a:pt x="17935" y="1146"/>
                    <a:pt x="12924" y="1146"/>
                  </a:cubicBezTo>
                  <a:cubicBezTo>
                    <a:pt x="12663" y="1146"/>
                    <a:pt x="12397" y="1143"/>
                    <a:pt x="12125" y="1137"/>
                  </a:cubicBezTo>
                  <a:cubicBezTo>
                    <a:pt x="11514" y="1128"/>
                    <a:pt x="10939" y="1124"/>
                    <a:pt x="10398" y="1124"/>
                  </a:cubicBezTo>
                  <a:cubicBezTo>
                    <a:pt x="6071" y="1124"/>
                    <a:pt x="3963" y="1374"/>
                    <a:pt x="3963" y="1374"/>
                  </a:cubicBezTo>
                  <a:cubicBezTo>
                    <a:pt x="3963" y="1374"/>
                    <a:pt x="1691" y="3144"/>
                    <a:pt x="978" y="7714"/>
                  </a:cubicBezTo>
                  <a:cubicBezTo>
                    <a:pt x="318" y="12231"/>
                    <a:pt x="1" y="15902"/>
                    <a:pt x="1" y="15902"/>
                  </a:cubicBezTo>
                  <a:cubicBezTo>
                    <a:pt x="1" y="15902"/>
                    <a:pt x="2154" y="15240"/>
                    <a:pt x="4760" y="15240"/>
                  </a:cubicBezTo>
                  <a:cubicBezTo>
                    <a:pt x="6570" y="15240"/>
                    <a:pt x="8598" y="15559"/>
                    <a:pt x="10276" y="16642"/>
                  </a:cubicBezTo>
                  <a:lnTo>
                    <a:pt x="11597" y="12231"/>
                  </a:lnTo>
                  <a:lnTo>
                    <a:pt x="18227" y="16430"/>
                  </a:lnTo>
                  <a:cubicBezTo>
                    <a:pt x="18227" y="16430"/>
                    <a:pt x="20683" y="13868"/>
                    <a:pt x="22427" y="12653"/>
                  </a:cubicBezTo>
                  <a:cubicBezTo>
                    <a:pt x="24170" y="11438"/>
                    <a:pt x="26309" y="10883"/>
                    <a:pt x="26309" y="10883"/>
                  </a:cubicBezTo>
                  <a:cubicBezTo>
                    <a:pt x="26309" y="10883"/>
                    <a:pt x="23879" y="7106"/>
                    <a:pt x="23166" y="5785"/>
                  </a:cubicBezTo>
                  <a:cubicBezTo>
                    <a:pt x="22506" y="4465"/>
                    <a:pt x="20894" y="1"/>
                    <a:pt x="20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1809775" y="3261625"/>
              <a:ext cx="63400" cy="76625"/>
            </a:xfrm>
            <a:custGeom>
              <a:avLst/>
              <a:gdLst/>
              <a:ahLst/>
              <a:cxnLst/>
              <a:rect l="l" t="t" r="r" b="b"/>
              <a:pathLst>
                <a:path w="2536" h="3065" fill="none" extrusionOk="0">
                  <a:moveTo>
                    <a:pt x="0" y="3065"/>
                  </a:moveTo>
                  <a:cubicBezTo>
                    <a:pt x="0" y="3065"/>
                    <a:pt x="634" y="2431"/>
                    <a:pt x="2536" y="0"/>
                  </a:cubicBezTo>
                </a:path>
              </a:pathLst>
            </a:custGeom>
            <a:noFill/>
            <a:ln w="7275" cap="flat" cmpd="sng">
              <a:solidFill>
                <a:schemeClr val="dk1"/>
              </a:solidFill>
              <a:prstDash val="solid"/>
              <a:miter lim="2641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901100" y="3772100"/>
              <a:ext cx="188250" cy="260300"/>
            </a:xfrm>
            <a:custGeom>
              <a:avLst/>
              <a:gdLst/>
              <a:ahLst/>
              <a:cxnLst/>
              <a:rect l="l" t="t" r="r" b="b"/>
              <a:pathLst>
                <a:path w="7530" h="10412" extrusionOk="0">
                  <a:moveTo>
                    <a:pt x="4219" y="0"/>
                  </a:moveTo>
                  <a:cubicBezTo>
                    <a:pt x="3569" y="0"/>
                    <a:pt x="3012" y="132"/>
                    <a:pt x="3012" y="132"/>
                  </a:cubicBezTo>
                  <a:cubicBezTo>
                    <a:pt x="3012" y="132"/>
                    <a:pt x="1903" y="1585"/>
                    <a:pt x="1744" y="2905"/>
                  </a:cubicBezTo>
                  <a:cubicBezTo>
                    <a:pt x="1586" y="4226"/>
                    <a:pt x="1" y="6867"/>
                    <a:pt x="1" y="8188"/>
                  </a:cubicBezTo>
                  <a:cubicBezTo>
                    <a:pt x="1" y="9309"/>
                    <a:pt x="953" y="10412"/>
                    <a:pt x="1903" y="10412"/>
                  </a:cubicBezTo>
                  <a:cubicBezTo>
                    <a:pt x="2072" y="10412"/>
                    <a:pt x="2241" y="10377"/>
                    <a:pt x="2405" y="10301"/>
                  </a:cubicBezTo>
                  <a:cubicBezTo>
                    <a:pt x="3435" y="9879"/>
                    <a:pt x="4333" y="7237"/>
                    <a:pt x="4861" y="6445"/>
                  </a:cubicBezTo>
                  <a:cubicBezTo>
                    <a:pt x="5389" y="5652"/>
                    <a:pt x="7529" y="4332"/>
                    <a:pt x="7529" y="4332"/>
                  </a:cubicBezTo>
                  <a:lnTo>
                    <a:pt x="7238" y="1294"/>
                  </a:lnTo>
                  <a:cubicBezTo>
                    <a:pt x="7238" y="1294"/>
                    <a:pt x="6367" y="660"/>
                    <a:pt x="5416" y="211"/>
                  </a:cubicBezTo>
                  <a:cubicBezTo>
                    <a:pt x="5054" y="50"/>
                    <a:pt x="4619" y="0"/>
                    <a:pt x="42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1801850" y="4059325"/>
              <a:ext cx="206700" cy="295375"/>
            </a:xfrm>
            <a:custGeom>
              <a:avLst/>
              <a:gdLst/>
              <a:ahLst/>
              <a:cxnLst/>
              <a:rect l="l" t="t" r="r" b="b"/>
              <a:pathLst>
                <a:path w="8268" h="11815" extrusionOk="0">
                  <a:moveTo>
                    <a:pt x="4842" y="0"/>
                  </a:moveTo>
                  <a:cubicBezTo>
                    <a:pt x="4474" y="0"/>
                    <a:pt x="2744" y="42"/>
                    <a:pt x="1453" y="793"/>
                  </a:cubicBezTo>
                  <a:cubicBezTo>
                    <a:pt x="0" y="1691"/>
                    <a:pt x="555" y="3276"/>
                    <a:pt x="1374" y="4571"/>
                  </a:cubicBezTo>
                  <a:cubicBezTo>
                    <a:pt x="2192" y="5838"/>
                    <a:pt x="2826" y="5521"/>
                    <a:pt x="3170" y="6235"/>
                  </a:cubicBezTo>
                  <a:cubicBezTo>
                    <a:pt x="3480" y="6959"/>
                    <a:pt x="5489" y="11814"/>
                    <a:pt x="6837" y="11814"/>
                  </a:cubicBezTo>
                  <a:cubicBezTo>
                    <a:pt x="6865" y="11814"/>
                    <a:pt x="6893" y="11812"/>
                    <a:pt x="6921" y="11808"/>
                  </a:cubicBezTo>
                  <a:cubicBezTo>
                    <a:pt x="8268" y="11570"/>
                    <a:pt x="7713" y="10012"/>
                    <a:pt x="7475" y="8110"/>
                  </a:cubicBezTo>
                  <a:cubicBezTo>
                    <a:pt x="7264" y="6182"/>
                    <a:pt x="6762" y="3593"/>
                    <a:pt x="7264" y="2722"/>
                  </a:cubicBezTo>
                  <a:cubicBezTo>
                    <a:pt x="7713" y="1850"/>
                    <a:pt x="4913" y="1"/>
                    <a:pt x="4913" y="1"/>
                  </a:cubicBezTo>
                  <a:cubicBezTo>
                    <a:pt x="4913" y="1"/>
                    <a:pt x="4888" y="0"/>
                    <a:pt x="4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1565425" y="1918350"/>
              <a:ext cx="350025" cy="311400"/>
            </a:xfrm>
            <a:custGeom>
              <a:avLst/>
              <a:gdLst/>
              <a:ahLst/>
              <a:cxnLst/>
              <a:rect l="l" t="t" r="r" b="b"/>
              <a:pathLst>
                <a:path w="14001" h="12456" extrusionOk="0">
                  <a:moveTo>
                    <a:pt x="7638" y="1"/>
                  </a:moveTo>
                  <a:cubicBezTo>
                    <a:pt x="6711" y="1"/>
                    <a:pt x="5661" y="292"/>
                    <a:pt x="4491" y="956"/>
                  </a:cubicBezTo>
                  <a:cubicBezTo>
                    <a:pt x="1" y="3571"/>
                    <a:pt x="1163" y="7824"/>
                    <a:pt x="3910" y="10703"/>
                  </a:cubicBezTo>
                  <a:cubicBezTo>
                    <a:pt x="5226" y="12064"/>
                    <a:pt x="6945" y="12456"/>
                    <a:pt x="8548" y="12456"/>
                  </a:cubicBezTo>
                  <a:cubicBezTo>
                    <a:pt x="10679" y="12456"/>
                    <a:pt x="12605" y="11763"/>
                    <a:pt x="13102" y="11733"/>
                  </a:cubicBezTo>
                  <a:cubicBezTo>
                    <a:pt x="14000" y="11654"/>
                    <a:pt x="13366" y="9118"/>
                    <a:pt x="12548" y="5261"/>
                  </a:cubicBezTo>
                  <a:cubicBezTo>
                    <a:pt x="11941" y="2385"/>
                    <a:pt x="10290" y="1"/>
                    <a:pt x="7638" y="1"/>
                  </a:cubicBez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1873150" y="2045250"/>
              <a:ext cx="50875" cy="75300"/>
            </a:xfrm>
            <a:custGeom>
              <a:avLst/>
              <a:gdLst/>
              <a:ahLst/>
              <a:cxnLst/>
              <a:rect l="l" t="t" r="r" b="b"/>
              <a:pathLst>
                <a:path w="2035" h="3012" extrusionOk="0">
                  <a:moveTo>
                    <a:pt x="1" y="1"/>
                  </a:moveTo>
                  <a:lnTo>
                    <a:pt x="450" y="3012"/>
                  </a:lnTo>
                  <a:lnTo>
                    <a:pt x="2035" y="21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1570050" y="1911225"/>
              <a:ext cx="265500" cy="325025"/>
            </a:xfrm>
            <a:custGeom>
              <a:avLst/>
              <a:gdLst/>
              <a:ahLst/>
              <a:cxnLst/>
              <a:rect l="l" t="t" r="r" b="b"/>
              <a:pathLst>
                <a:path w="10620" h="13001" extrusionOk="0">
                  <a:moveTo>
                    <a:pt x="7061" y="0"/>
                  </a:moveTo>
                  <a:cubicBezTo>
                    <a:pt x="5807" y="0"/>
                    <a:pt x="4567" y="329"/>
                    <a:pt x="3778" y="818"/>
                  </a:cubicBezTo>
                  <a:cubicBezTo>
                    <a:pt x="1031" y="2482"/>
                    <a:pt x="1" y="4622"/>
                    <a:pt x="370" y="6946"/>
                  </a:cubicBezTo>
                  <a:cubicBezTo>
                    <a:pt x="866" y="9942"/>
                    <a:pt x="3551" y="13000"/>
                    <a:pt x="5475" y="13000"/>
                  </a:cubicBezTo>
                  <a:cubicBezTo>
                    <a:pt x="5706" y="13000"/>
                    <a:pt x="5925" y="12956"/>
                    <a:pt x="6129" y="12863"/>
                  </a:cubicBezTo>
                  <a:cubicBezTo>
                    <a:pt x="7344" y="12229"/>
                    <a:pt x="6551" y="7316"/>
                    <a:pt x="6551" y="7316"/>
                  </a:cubicBezTo>
                  <a:lnTo>
                    <a:pt x="6551" y="7316"/>
                  </a:lnTo>
                  <a:cubicBezTo>
                    <a:pt x="6552" y="7316"/>
                    <a:pt x="7438" y="8319"/>
                    <a:pt x="8112" y="8319"/>
                  </a:cubicBezTo>
                  <a:cubicBezTo>
                    <a:pt x="8346" y="8319"/>
                    <a:pt x="8555" y="8198"/>
                    <a:pt x="8691" y="7871"/>
                  </a:cubicBezTo>
                  <a:cubicBezTo>
                    <a:pt x="9193" y="6629"/>
                    <a:pt x="8163" y="4094"/>
                    <a:pt x="8163" y="4094"/>
                  </a:cubicBezTo>
                  <a:cubicBezTo>
                    <a:pt x="8163" y="4094"/>
                    <a:pt x="8691" y="2403"/>
                    <a:pt x="9668" y="1796"/>
                  </a:cubicBezTo>
                  <a:cubicBezTo>
                    <a:pt x="10619" y="1215"/>
                    <a:pt x="10593" y="1030"/>
                    <a:pt x="9483" y="501"/>
                  </a:cubicBezTo>
                  <a:cubicBezTo>
                    <a:pt x="8760" y="150"/>
                    <a:pt x="7908" y="0"/>
                    <a:pt x="7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1707400" y="2082300"/>
              <a:ext cx="89175" cy="91025"/>
            </a:xfrm>
            <a:custGeom>
              <a:avLst/>
              <a:gdLst/>
              <a:ahLst/>
              <a:cxnLst/>
              <a:rect l="l" t="t" r="r" b="b"/>
              <a:pathLst>
                <a:path w="3567" h="3641" extrusionOk="0">
                  <a:moveTo>
                    <a:pt x="1416" y="0"/>
                  </a:moveTo>
                  <a:cubicBezTo>
                    <a:pt x="1226" y="0"/>
                    <a:pt x="1042" y="42"/>
                    <a:pt x="873" y="130"/>
                  </a:cubicBezTo>
                  <a:cubicBezTo>
                    <a:pt x="186" y="526"/>
                    <a:pt x="1" y="1583"/>
                    <a:pt x="503" y="2507"/>
                  </a:cubicBezTo>
                  <a:cubicBezTo>
                    <a:pt x="885" y="3212"/>
                    <a:pt x="1544" y="3640"/>
                    <a:pt x="2152" y="3640"/>
                  </a:cubicBezTo>
                  <a:cubicBezTo>
                    <a:pt x="2341" y="3640"/>
                    <a:pt x="2526" y="3599"/>
                    <a:pt x="2695" y="3511"/>
                  </a:cubicBezTo>
                  <a:cubicBezTo>
                    <a:pt x="3408" y="3141"/>
                    <a:pt x="3567" y="2058"/>
                    <a:pt x="3065" y="1134"/>
                  </a:cubicBezTo>
                  <a:cubicBezTo>
                    <a:pt x="2682" y="429"/>
                    <a:pt x="2023" y="0"/>
                    <a:pt x="1416" y="0"/>
                  </a:cubicBez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1099225" y="1910475"/>
              <a:ext cx="591050" cy="296625"/>
            </a:xfrm>
            <a:custGeom>
              <a:avLst/>
              <a:gdLst/>
              <a:ahLst/>
              <a:cxnLst/>
              <a:rect l="l" t="t" r="r" b="b"/>
              <a:pathLst>
                <a:path w="23642" h="11865" extrusionOk="0">
                  <a:moveTo>
                    <a:pt x="18217" y="0"/>
                  </a:moveTo>
                  <a:cubicBezTo>
                    <a:pt x="17640" y="0"/>
                    <a:pt x="16945" y="229"/>
                    <a:pt x="16113" y="822"/>
                  </a:cubicBezTo>
                  <a:cubicBezTo>
                    <a:pt x="14845" y="1694"/>
                    <a:pt x="15241" y="3754"/>
                    <a:pt x="11623" y="4916"/>
                  </a:cubicBezTo>
                  <a:cubicBezTo>
                    <a:pt x="11206" y="5048"/>
                    <a:pt x="10835" y="5103"/>
                    <a:pt x="10498" y="5103"/>
                  </a:cubicBezTo>
                  <a:cubicBezTo>
                    <a:pt x="8726" y="5103"/>
                    <a:pt x="7895" y="3575"/>
                    <a:pt x="6349" y="3575"/>
                  </a:cubicBezTo>
                  <a:cubicBezTo>
                    <a:pt x="5652" y="3575"/>
                    <a:pt x="4810" y="3885"/>
                    <a:pt x="3672" y="4784"/>
                  </a:cubicBezTo>
                  <a:cubicBezTo>
                    <a:pt x="0" y="7690"/>
                    <a:pt x="2008" y="10014"/>
                    <a:pt x="2008" y="10014"/>
                  </a:cubicBezTo>
                  <a:cubicBezTo>
                    <a:pt x="2008" y="10014"/>
                    <a:pt x="3290" y="8377"/>
                    <a:pt x="5187" y="8377"/>
                  </a:cubicBezTo>
                  <a:cubicBezTo>
                    <a:pt x="5931" y="8377"/>
                    <a:pt x="6768" y="8628"/>
                    <a:pt x="7660" y="9327"/>
                  </a:cubicBezTo>
                  <a:cubicBezTo>
                    <a:pt x="9600" y="10860"/>
                    <a:pt x="11372" y="11865"/>
                    <a:pt x="12825" y="11865"/>
                  </a:cubicBezTo>
                  <a:cubicBezTo>
                    <a:pt x="13825" y="11865"/>
                    <a:pt x="14674" y="11388"/>
                    <a:pt x="15321" y="10278"/>
                  </a:cubicBezTo>
                  <a:cubicBezTo>
                    <a:pt x="16905" y="7584"/>
                    <a:pt x="18860" y="8799"/>
                    <a:pt x="20841" y="6924"/>
                  </a:cubicBezTo>
                  <a:cubicBezTo>
                    <a:pt x="23641" y="4203"/>
                    <a:pt x="20788" y="2671"/>
                    <a:pt x="20788" y="2671"/>
                  </a:cubicBezTo>
                  <a:cubicBezTo>
                    <a:pt x="20788" y="2671"/>
                    <a:pt x="20188" y="0"/>
                    <a:pt x="18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990250" y="1889400"/>
              <a:ext cx="118250" cy="126425"/>
            </a:xfrm>
            <a:custGeom>
              <a:avLst/>
              <a:gdLst/>
              <a:ahLst/>
              <a:cxnLst/>
              <a:rect l="l" t="t" r="r" b="b"/>
              <a:pathLst>
                <a:path w="4730" h="5057" extrusionOk="0">
                  <a:moveTo>
                    <a:pt x="3303" y="1"/>
                  </a:moveTo>
                  <a:cubicBezTo>
                    <a:pt x="2220" y="1"/>
                    <a:pt x="503" y="2088"/>
                    <a:pt x="503" y="2088"/>
                  </a:cubicBezTo>
                  <a:cubicBezTo>
                    <a:pt x="503" y="2088"/>
                    <a:pt x="1" y="4835"/>
                    <a:pt x="925" y="5046"/>
                  </a:cubicBezTo>
                  <a:cubicBezTo>
                    <a:pt x="954" y="5053"/>
                    <a:pt x="985" y="5057"/>
                    <a:pt x="1017" y="5057"/>
                  </a:cubicBezTo>
                  <a:cubicBezTo>
                    <a:pt x="2026" y="5057"/>
                    <a:pt x="4729" y="1586"/>
                    <a:pt x="4729" y="1586"/>
                  </a:cubicBezTo>
                  <a:cubicBezTo>
                    <a:pt x="4729" y="1586"/>
                    <a:pt x="4386" y="1"/>
                    <a:pt x="3303" y="1"/>
                  </a:cubicBez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1093925" y="1905500"/>
              <a:ext cx="72675" cy="100150"/>
            </a:xfrm>
            <a:custGeom>
              <a:avLst/>
              <a:gdLst/>
              <a:ahLst/>
              <a:cxnLst/>
              <a:rect l="l" t="t" r="r" b="b"/>
              <a:pathLst>
                <a:path w="2907" h="4006" extrusionOk="0">
                  <a:moveTo>
                    <a:pt x="2450" y="0"/>
                  </a:moveTo>
                  <a:cubicBezTo>
                    <a:pt x="2269" y="0"/>
                    <a:pt x="2017" y="102"/>
                    <a:pt x="1665" y="387"/>
                  </a:cubicBezTo>
                  <a:cubicBezTo>
                    <a:pt x="450" y="1364"/>
                    <a:pt x="1" y="4006"/>
                    <a:pt x="1" y="4006"/>
                  </a:cubicBezTo>
                  <a:cubicBezTo>
                    <a:pt x="1665" y="3847"/>
                    <a:pt x="2907" y="651"/>
                    <a:pt x="2907" y="651"/>
                  </a:cubicBezTo>
                  <a:cubicBezTo>
                    <a:pt x="2907" y="651"/>
                    <a:pt x="2907" y="0"/>
                    <a:pt x="2450" y="0"/>
                  </a:cubicBez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996200" y="3793850"/>
              <a:ext cx="119550" cy="106450"/>
            </a:xfrm>
            <a:custGeom>
              <a:avLst/>
              <a:gdLst/>
              <a:ahLst/>
              <a:cxnLst/>
              <a:rect l="l" t="t" r="r" b="b"/>
              <a:pathLst>
                <a:path w="4782" h="4258" extrusionOk="0">
                  <a:moveTo>
                    <a:pt x="2170" y="0"/>
                  </a:moveTo>
                  <a:cubicBezTo>
                    <a:pt x="2152" y="0"/>
                    <a:pt x="2133" y="1"/>
                    <a:pt x="2114" y="1"/>
                  </a:cubicBezTo>
                  <a:cubicBezTo>
                    <a:pt x="1453" y="28"/>
                    <a:pt x="1770" y="582"/>
                    <a:pt x="872" y="899"/>
                  </a:cubicBezTo>
                  <a:cubicBezTo>
                    <a:pt x="1" y="1164"/>
                    <a:pt x="159" y="3330"/>
                    <a:pt x="952" y="3699"/>
                  </a:cubicBezTo>
                  <a:cubicBezTo>
                    <a:pt x="1448" y="3956"/>
                    <a:pt x="1823" y="4258"/>
                    <a:pt x="2335" y="4258"/>
                  </a:cubicBezTo>
                  <a:cubicBezTo>
                    <a:pt x="2612" y="4258"/>
                    <a:pt x="2930" y="4169"/>
                    <a:pt x="3329" y="3937"/>
                  </a:cubicBezTo>
                  <a:cubicBezTo>
                    <a:pt x="3837" y="3613"/>
                    <a:pt x="4568" y="3593"/>
                    <a:pt x="4743" y="3593"/>
                  </a:cubicBezTo>
                  <a:cubicBezTo>
                    <a:pt x="4768" y="3593"/>
                    <a:pt x="4782" y="3594"/>
                    <a:pt x="4782" y="3594"/>
                  </a:cubicBezTo>
                  <a:lnTo>
                    <a:pt x="3434" y="424"/>
                  </a:lnTo>
                  <a:cubicBezTo>
                    <a:pt x="3434" y="424"/>
                    <a:pt x="2811" y="0"/>
                    <a:pt x="2170" y="0"/>
                  </a:cubicBez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1878450" y="4052075"/>
              <a:ext cx="128125" cy="75300"/>
            </a:xfrm>
            <a:custGeom>
              <a:avLst/>
              <a:gdLst/>
              <a:ahLst/>
              <a:cxnLst/>
              <a:rect l="l" t="t" r="r" b="b"/>
              <a:pathLst>
                <a:path w="5125" h="3012" extrusionOk="0">
                  <a:moveTo>
                    <a:pt x="1717" y="0"/>
                  </a:moveTo>
                  <a:cubicBezTo>
                    <a:pt x="1717" y="0"/>
                    <a:pt x="0" y="344"/>
                    <a:pt x="793" y="1796"/>
                  </a:cubicBezTo>
                  <a:cubicBezTo>
                    <a:pt x="1083" y="2325"/>
                    <a:pt x="2483" y="2246"/>
                    <a:pt x="3064" y="2378"/>
                  </a:cubicBezTo>
                  <a:cubicBezTo>
                    <a:pt x="3883" y="2615"/>
                    <a:pt x="4200" y="3012"/>
                    <a:pt x="4200" y="3012"/>
                  </a:cubicBezTo>
                  <a:lnTo>
                    <a:pt x="5125" y="1823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599100" y="3060225"/>
              <a:ext cx="454350" cy="51525"/>
            </a:xfrm>
            <a:custGeom>
              <a:avLst/>
              <a:gdLst/>
              <a:ahLst/>
              <a:cxnLst/>
              <a:rect l="l" t="t" r="r" b="b"/>
              <a:pathLst>
                <a:path w="18174" h="2061" fill="none" extrusionOk="0">
                  <a:moveTo>
                    <a:pt x="1" y="1242"/>
                  </a:moveTo>
                  <a:cubicBezTo>
                    <a:pt x="1" y="1242"/>
                    <a:pt x="3752" y="1453"/>
                    <a:pt x="7793" y="1744"/>
                  </a:cubicBezTo>
                  <a:cubicBezTo>
                    <a:pt x="12468" y="2060"/>
                    <a:pt x="18174" y="0"/>
                    <a:pt x="18174" y="0"/>
                  </a:cubicBezTo>
                </a:path>
              </a:pathLst>
            </a:custGeom>
            <a:noFill/>
            <a:ln w="7275" cap="flat" cmpd="sng">
              <a:solidFill>
                <a:schemeClr val="dk1"/>
              </a:solidFill>
              <a:prstDash val="solid"/>
              <a:miter lim="2641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1558175" y="3095225"/>
              <a:ext cx="76625" cy="325575"/>
            </a:xfrm>
            <a:custGeom>
              <a:avLst/>
              <a:gdLst/>
              <a:ahLst/>
              <a:cxnLst/>
              <a:rect l="l" t="t" r="r" b="b"/>
              <a:pathLst>
                <a:path w="3065" h="13023" fill="none" extrusionOk="0">
                  <a:moveTo>
                    <a:pt x="3064" y="0"/>
                  </a:moveTo>
                  <a:cubicBezTo>
                    <a:pt x="3064" y="0"/>
                    <a:pt x="1136" y="3566"/>
                    <a:pt x="740" y="6973"/>
                  </a:cubicBezTo>
                  <a:cubicBezTo>
                    <a:pt x="317" y="10381"/>
                    <a:pt x="0" y="13022"/>
                    <a:pt x="0" y="13022"/>
                  </a:cubicBezTo>
                </a:path>
              </a:pathLst>
            </a:custGeom>
            <a:noFill/>
            <a:ln w="7275" cap="flat" cmpd="sng">
              <a:solidFill>
                <a:schemeClr val="dk1"/>
              </a:solidFill>
              <a:prstDash val="solid"/>
              <a:miter lim="2641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1595800" y="3097850"/>
              <a:ext cx="91150" cy="93150"/>
            </a:xfrm>
            <a:custGeom>
              <a:avLst/>
              <a:gdLst/>
              <a:ahLst/>
              <a:cxnLst/>
              <a:rect l="l" t="t" r="r" b="b"/>
              <a:pathLst>
                <a:path w="3646" h="3726" fill="none" extrusionOk="0">
                  <a:moveTo>
                    <a:pt x="3646" y="1"/>
                  </a:moveTo>
                  <a:cubicBezTo>
                    <a:pt x="3646" y="1"/>
                    <a:pt x="1005" y="2906"/>
                    <a:pt x="1" y="3725"/>
                  </a:cubicBezTo>
                </a:path>
              </a:pathLst>
            </a:custGeom>
            <a:noFill/>
            <a:ln w="7275" cap="flat" cmpd="sng">
              <a:solidFill>
                <a:schemeClr val="dk1"/>
              </a:solidFill>
              <a:prstDash val="solid"/>
              <a:miter lim="2641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1709400" y="2635600"/>
              <a:ext cx="299150" cy="157200"/>
            </a:xfrm>
            <a:custGeom>
              <a:avLst/>
              <a:gdLst/>
              <a:ahLst/>
              <a:cxnLst/>
              <a:rect l="l" t="t" r="r" b="b"/>
              <a:pathLst>
                <a:path w="11966" h="6288" fill="none" extrusionOk="0">
                  <a:moveTo>
                    <a:pt x="0" y="4993"/>
                  </a:moveTo>
                  <a:cubicBezTo>
                    <a:pt x="0" y="4993"/>
                    <a:pt x="6419" y="1137"/>
                    <a:pt x="9192" y="556"/>
                  </a:cubicBezTo>
                  <a:cubicBezTo>
                    <a:pt x="11966" y="1"/>
                    <a:pt x="6075" y="3699"/>
                    <a:pt x="4411" y="4993"/>
                  </a:cubicBezTo>
                  <a:cubicBezTo>
                    <a:pt x="2774" y="6287"/>
                    <a:pt x="9034" y="4254"/>
                    <a:pt x="9034" y="4254"/>
                  </a:cubicBezTo>
                </a:path>
              </a:pathLst>
            </a:custGeom>
            <a:solidFill>
              <a:schemeClr val="lt1"/>
            </a:solidFill>
            <a:ln w="8575" cap="flat" cmpd="sng">
              <a:solidFill>
                <a:schemeClr val="lt1"/>
              </a:solidFill>
              <a:prstDash val="solid"/>
              <a:miter lim="2641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50"/>
          <p:cNvSpPr/>
          <p:nvPr/>
        </p:nvSpPr>
        <p:spPr>
          <a:xfrm>
            <a:off x="873082" y="3954816"/>
            <a:ext cx="1247700" cy="85800"/>
          </a:xfrm>
          <a:prstGeom prst="ellipse">
            <a:avLst/>
          </a:prstGeom>
          <a:solidFill>
            <a:srgbClr val="000000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0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32F2A8-C7C8-6EA0-87FB-BD683684B49D}"/>
              </a:ext>
            </a:extLst>
          </p:cNvPr>
          <p:cNvSpPr txBox="1"/>
          <p:nvPr/>
        </p:nvSpPr>
        <p:spPr>
          <a:xfrm>
            <a:off x="158857" y="4313208"/>
            <a:ext cx="27977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CA" altLang="zh-CN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CA" altLang="zh-CN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drive.google.com</a:t>
            </a:r>
            <a:r>
              <a:rPr lang="en-CA" altLang="zh-CN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/file/d/1K79qbLLC5hCoO1TS8lN81m0QqoFETL5D/</a:t>
            </a:r>
            <a:r>
              <a:rPr lang="en-CA" altLang="zh-CN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view?usp</a:t>
            </a:r>
            <a:r>
              <a:rPr lang="en-CA" altLang="zh-CN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=sharing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1"/>
          <p:cNvPicPr preferRelativeResize="0"/>
          <p:nvPr/>
        </p:nvPicPr>
        <p:blipFill rotWithShape="1">
          <a:blip r:embed="rId3">
            <a:alphaModFix/>
          </a:blip>
          <a:srcRect t="12473" b="12473"/>
          <a:stretch/>
        </p:blipFill>
        <p:spPr>
          <a:xfrm>
            <a:off x="733425" y="514750"/>
            <a:ext cx="1345200" cy="1345200"/>
          </a:xfrm>
          <a:prstGeom prst="ellipse">
            <a:avLst/>
          </a:prstGeom>
          <a:noFill/>
          <a:ln w="38100" cap="flat" cmpd="sng">
            <a:solidFill>
              <a:srgbClr val="EEB79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49" name="Google Shape;749;p51"/>
          <p:cNvSpPr txBox="1"/>
          <p:nvPr/>
        </p:nvSpPr>
        <p:spPr>
          <a:xfrm flipH="1">
            <a:off x="217400" y="1904900"/>
            <a:ext cx="2213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Yuanhan Peng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4th year, Math &amp;ECO double major, CS minor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0" name="Google Shape;750;p51"/>
          <p:cNvPicPr preferRelativeResize="0"/>
          <p:nvPr/>
        </p:nvPicPr>
        <p:blipFill rotWithShape="1">
          <a:blip r:embed="rId4">
            <a:alphaModFix/>
          </a:blip>
          <a:srcRect b="16770"/>
          <a:stretch/>
        </p:blipFill>
        <p:spPr>
          <a:xfrm>
            <a:off x="5202975" y="518100"/>
            <a:ext cx="1344300" cy="13443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51" name="Google Shape;751;p51"/>
          <p:cNvPicPr preferRelativeResize="0"/>
          <p:nvPr/>
        </p:nvPicPr>
        <p:blipFill rotWithShape="1">
          <a:blip r:embed="rId5">
            <a:alphaModFix/>
          </a:blip>
          <a:srcRect t="4721" b="20090"/>
          <a:stretch/>
        </p:blipFill>
        <p:spPr>
          <a:xfrm>
            <a:off x="734375" y="2824300"/>
            <a:ext cx="1344300" cy="1347600"/>
          </a:xfrm>
          <a:prstGeom prst="ellipse">
            <a:avLst/>
          </a:prstGeom>
          <a:noFill/>
          <a:ln w="38100" cap="flat" cmpd="sng">
            <a:solidFill>
              <a:srgbClr val="FF9A8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2" name="Google Shape;752;p51"/>
          <p:cNvSpPr txBox="1"/>
          <p:nvPr/>
        </p:nvSpPr>
        <p:spPr>
          <a:xfrm>
            <a:off x="498425" y="4215650"/>
            <a:ext cx="1778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Chen Wang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4th year, CS &amp; STA major, Math minor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3" name="Google Shape;753;p51"/>
          <p:cNvPicPr preferRelativeResize="0"/>
          <p:nvPr/>
        </p:nvPicPr>
        <p:blipFill rotWithShape="1">
          <a:blip r:embed="rId6">
            <a:alphaModFix/>
          </a:blip>
          <a:srcRect t="10311" b="10311"/>
          <a:stretch/>
        </p:blipFill>
        <p:spPr>
          <a:xfrm>
            <a:off x="2968650" y="515188"/>
            <a:ext cx="1344300" cy="1344300"/>
          </a:xfrm>
          <a:prstGeom prst="ellipse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54" name="Google Shape;754;p51"/>
          <p:cNvPicPr preferRelativeResize="0"/>
          <p:nvPr/>
        </p:nvPicPr>
        <p:blipFill rotWithShape="1">
          <a:blip r:embed="rId7">
            <a:alphaModFix/>
          </a:blip>
          <a:srcRect l="19416" r="7232" b="33739"/>
          <a:stretch/>
        </p:blipFill>
        <p:spPr>
          <a:xfrm>
            <a:off x="5202974" y="2871350"/>
            <a:ext cx="1344300" cy="1344300"/>
          </a:xfrm>
          <a:prstGeom prst="ellipse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5" name="Google Shape;755;p51"/>
          <p:cNvSpPr txBox="1"/>
          <p:nvPr/>
        </p:nvSpPr>
        <p:spPr>
          <a:xfrm>
            <a:off x="2660725" y="1980450"/>
            <a:ext cx="1960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Jiaguan Tang 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4th year,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CS&amp;STA double major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6" name="Google Shape;756;p51"/>
          <p:cNvPicPr preferRelativeResize="0"/>
          <p:nvPr/>
        </p:nvPicPr>
        <p:blipFill rotWithShape="1">
          <a:blip r:embed="rId8">
            <a:alphaModFix/>
          </a:blip>
          <a:srcRect b="28627"/>
          <a:stretch/>
        </p:blipFill>
        <p:spPr>
          <a:xfrm>
            <a:off x="2968213" y="2870900"/>
            <a:ext cx="1345200" cy="1345200"/>
          </a:xfrm>
          <a:prstGeom prst="ellipse">
            <a:avLst/>
          </a:prstGeom>
          <a:noFill/>
          <a:ln w="3810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7" name="Google Shape;757;p51"/>
          <p:cNvSpPr txBox="1"/>
          <p:nvPr/>
        </p:nvSpPr>
        <p:spPr>
          <a:xfrm>
            <a:off x="4867275" y="1980450"/>
            <a:ext cx="2015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Dongliang Wang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4th year, CS &amp; STA double major, Math minor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8" name="Google Shape;758;p51"/>
          <p:cNvSpPr txBox="1"/>
          <p:nvPr/>
        </p:nvSpPr>
        <p:spPr>
          <a:xfrm>
            <a:off x="4926150" y="4215650"/>
            <a:ext cx="2015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Jiachen Wan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4th year, CS &amp; STA double major, Math minor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9" name="Google Shape;759;p51"/>
          <p:cNvSpPr txBox="1"/>
          <p:nvPr/>
        </p:nvSpPr>
        <p:spPr>
          <a:xfrm>
            <a:off x="7554575" y="278250"/>
            <a:ext cx="1589400" cy="4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sz="2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sz="2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</a:t>
            </a:r>
            <a:endParaRPr sz="2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br>
              <a:rPr lang="en" sz="2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sz="2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sz="2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sz="2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endParaRPr sz="2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0" name="Google Shape;760;p51"/>
          <p:cNvSpPr txBox="1"/>
          <p:nvPr/>
        </p:nvSpPr>
        <p:spPr>
          <a:xfrm>
            <a:off x="2660713" y="4215650"/>
            <a:ext cx="1960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Wenxin Zhang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4th year, CS major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1" name="Google Shape;761;p51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2"/>
          <p:cNvSpPr txBox="1"/>
          <p:nvPr/>
        </p:nvSpPr>
        <p:spPr>
          <a:xfrm>
            <a:off x="1694550" y="1476150"/>
            <a:ext cx="57549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 you!</a:t>
            </a:r>
            <a:endParaRPr sz="8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67" name="Google Shape;767;p52"/>
          <p:cNvGrpSpPr/>
          <p:nvPr/>
        </p:nvGrpSpPr>
        <p:grpSpPr>
          <a:xfrm>
            <a:off x="444811" y="3246813"/>
            <a:ext cx="1573031" cy="1506147"/>
            <a:chOff x="2807125" y="1103525"/>
            <a:chExt cx="2133213" cy="2160900"/>
          </a:xfrm>
        </p:grpSpPr>
        <p:sp>
          <p:nvSpPr>
            <p:cNvPr id="768" name="Google Shape;768;p52"/>
            <p:cNvSpPr/>
            <p:nvPr/>
          </p:nvSpPr>
          <p:spPr>
            <a:xfrm>
              <a:off x="4056988" y="2085100"/>
              <a:ext cx="883350" cy="570250"/>
            </a:xfrm>
            <a:custGeom>
              <a:avLst/>
              <a:gdLst/>
              <a:ahLst/>
              <a:cxnLst/>
              <a:rect l="l" t="t" r="r" b="b"/>
              <a:pathLst>
                <a:path w="35334" h="22810" extrusionOk="0">
                  <a:moveTo>
                    <a:pt x="35333" y="1"/>
                  </a:moveTo>
                  <a:lnTo>
                    <a:pt x="31666" y="2755"/>
                  </a:lnTo>
                  <a:cubicBezTo>
                    <a:pt x="27555" y="5641"/>
                    <a:pt x="23300" y="8339"/>
                    <a:pt x="19065" y="11031"/>
                  </a:cubicBezTo>
                  <a:cubicBezTo>
                    <a:pt x="14823" y="13723"/>
                    <a:pt x="10539" y="16360"/>
                    <a:pt x="6263" y="18982"/>
                  </a:cubicBezTo>
                  <a:cubicBezTo>
                    <a:pt x="4180" y="20263"/>
                    <a:pt x="2083" y="21529"/>
                    <a:pt x="0" y="22802"/>
                  </a:cubicBezTo>
                  <a:lnTo>
                    <a:pt x="0" y="22809"/>
                  </a:lnTo>
                  <a:cubicBezTo>
                    <a:pt x="17348" y="21557"/>
                    <a:pt x="28268" y="9855"/>
                    <a:pt x="32849" y="3710"/>
                  </a:cubicBezTo>
                  <a:lnTo>
                    <a:pt x="353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2"/>
            <p:cNvSpPr/>
            <p:nvPr/>
          </p:nvSpPr>
          <p:spPr>
            <a:xfrm>
              <a:off x="4046938" y="2085100"/>
              <a:ext cx="893400" cy="536150"/>
            </a:xfrm>
            <a:custGeom>
              <a:avLst/>
              <a:gdLst/>
              <a:ahLst/>
              <a:cxnLst/>
              <a:rect l="l" t="t" r="r" b="b"/>
              <a:pathLst>
                <a:path w="35736" h="21446" extrusionOk="0">
                  <a:moveTo>
                    <a:pt x="35735" y="1"/>
                  </a:moveTo>
                  <a:lnTo>
                    <a:pt x="35735" y="1"/>
                  </a:lnTo>
                  <a:cubicBezTo>
                    <a:pt x="30822" y="312"/>
                    <a:pt x="26400" y="1392"/>
                    <a:pt x="22338" y="3087"/>
                  </a:cubicBezTo>
                  <a:lnTo>
                    <a:pt x="22325" y="3087"/>
                  </a:lnTo>
                  <a:cubicBezTo>
                    <a:pt x="18429" y="7585"/>
                    <a:pt x="12823" y="12291"/>
                    <a:pt x="4845" y="15806"/>
                  </a:cubicBezTo>
                  <a:cubicBezTo>
                    <a:pt x="3156" y="17585"/>
                    <a:pt x="1558" y="19481"/>
                    <a:pt x="1" y="21446"/>
                  </a:cubicBezTo>
                  <a:cubicBezTo>
                    <a:pt x="2042" y="20311"/>
                    <a:pt x="4084" y="19176"/>
                    <a:pt x="6111" y="18027"/>
                  </a:cubicBezTo>
                  <a:cubicBezTo>
                    <a:pt x="10478" y="15571"/>
                    <a:pt x="14844" y="13087"/>
                    <a:pt x="19190" y="10561"/>
                  </a:cubicBezTo>
                  <a:cubicBezTo>
                    <a:pt x="23522" y="8028"/>
                    <a:pt x="27867" y="5495"/>
                    <a:pt x="32068" y="2755"/>
                  </a:cubicBezTo>
                  <a:lnTo>
                    <a:pt x="357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2"/>
            <p:cNvSpPr/>
            <p:nvPr/>
          </p:nvSpPr>
          <p:spPr>
            <a:xfrm>
              <a:off x="3962032" y="1804850"/>
              <a:ext cx="852050" cy="749100"/>
            </a:xfrm>
            <a:custGeom>
              <a:avLst/>
              <a:gdLst/>
              <a:ahLst/>
              <a:cxnLst/>
              <a:rect l="l" t="t" r="r" b="b"/>
              <a:pathLst>
                <a:path w="34082" h="29964" extrusionOk="0">
                  <a:moveTo>
                    <a:pt x="34081" y="1"/>
                  </a:moveTo>
                  <a:lnTo>
                    <a:pt x="32088" y="2616"/>
                  </a:lnTo>
                  <a:cubicBezTo>
                    <a:pt x="28248" y="6526"/>
                    <a:pt x="24165" y="10208"/>
                    <a:pt x="20020" y="13799"/>
                  </a:cubicBezTo>
                  <a:cubicBezTo>
                    <a:pt x="15868" y="17397"/>
                    <a:pt x="11640" y="20899"/>
                    <a:pt x="7329" y="24297"/>
                  </a:cubicBezTo>
                  <a:cubicBezTo>
                    <a:pt x="4907" y="26200"/>
                    <a:pt x="2457" y="28103"/>
                    <a:pt x="1" y="29964"/>
                  </a:cubicBezTo>
                  <a:cubicBezTo>
                    <a:pt x="3045" y="29120"/>
                    <a:pt x="5841" y="28130"/>
                    <a:pt x="8374" y="27009"/>
                  </a:cubicBezTo>
                  <a:cubicBezTo>
                    <a:pt x="16352" y="23494"/>
                    <a:pt x="21958" y="18788"/>
                    <a:pt x="25860" y="14297"/>
                  </a:cubicBezTo>
                  <a:lnTo>
                    <a:pt x="25867" y="14297"/>
                  </a:lnTo>
                  <a:cubicBezTo>
                    <a:pt x="29777" y="9785"/>
                    <a:pt x="32199" y="5502"/>
                    <a:pt x="33244" y="2789"/>
                  </a:cubicBezTo>
                  <a:cubicBezTo>
                    <a:pt x="33514" y="2097"/>
                    <a:pt x="34081" y="1"/>
                    <a:pt x="340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2"/>
            <p:cNvSpPr/>
            <p:nvPr/>
          </p:nvSpPr>
          <p:spPr>
            <a:xfrm>
              <a:off x="3917407" y="1804850"/>
              <a:ext cx="896675" cy="728000"/>
            </a:xfrm>
            <a:custGeom>
              <a:avLst/>
              <a:gdLst/>
              <a:ahLst/>
              <a:cxnLst/>
              <a:rect l="l" t="t" r="r" b="b"/>
              <a:pathLst>
                <a:path w="35867" h="29120" extrusionOk="0">
                  <a:moveTo>
                    <a:pt x="35866" y="1"/>
                  </a:moveTo>
                  <a:lnTo>
                    <a:pt x="35866" y="1"/>
                  </a:lnTo>
                  <a:cubicBezTo>
                    <a:pt x="30427" y="1129"/>
                    <a:pt x="25770" y="2859"/>
                    <a:pt x="21777" y="4921"/>
                  </a:cubicBezTo>
                  <a:lnTo>
                    <a:pt x="21770" y="4921"/>
                  </a:lnTo>
                  <a:cubicBezTo>
                    <a:pt x="18165" y="10159"/>
                    <a:pt x="12740" y="15723"/>
                    <a:pt x="4609" y="20207"/>
                  </a:cubicBezTo>
                  <a:cubicBezTo>
                    <a:pt x="2049" y="24006"/>
                    <a:pt x="644" y="27334"/>
                    <a:pt x="0" y="29120"/>
                  </a:cubicBezTo>
                  <a:cubicBezTo>
                    <a:pt x="2803" y="27196"/>
                    <a:pt x="5571" y="25231"/>
                    <a:pt x="8318" y="23231"/>
                  </a:cubicBezTo>
                  <a:cubicBezTo>
                    <a:pt x="12740" y="20013"/>
                    <a:pt x="17106" y="16705"/>
                    <a:pt x="21390" y="13287"/>
                  </a:cubicBezTo>
                  <a:cubicBezTo>
                    <a:pt x="25653" y="9862"/>
                    <a:pt x="29874" y="6374"/>
                    <a:pt x="33873" y="2616"/>
                  </a:cubicBezTo>
                  <a:lnTo>
                    <a:pt x="35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2"/>
            <p:cNvSpPr/>
            <p:nvPr/>
          </p:nvSpPr>
          <p:spPr>
            <a:xfrm>
              <a:off x="3836607" y="1510750"/>
              <a:ext cx="799975" cy="889775"/>
            </a:xfrm>
            <a:custGeom>
              <a:avLst/>
              <a:gdLst/>
              <a:ahLst/>
              <a:cxnLst/>
              <a:rect l="l" t="t" r="r" b="b"/>
              <a:pathLst>
                <a:path w="31999" h="35591" extrusionOk="0">
                  <a:moveTo>
                    <a:pt x="31998" y="1"/>
                  </a:moveTo>
                  <a:lnTo>
                    <a:pt x="29113" y="4146"/>
                  </a:lnTo>
                  <a:cubicBezTo>
                    <a:pt x="25466" y="8381"/>
                    <a:pt x="21646" y="12491"/>
                    <a:pt x="17840" y="16595"/>
                  </a:cubicBezTo>
                  <a:lnTo>
                    <a:pt x="6360" y="28829"/>
                  </a:lnTo>
                  <a:cubicBezTo>
                    <a:pt x="4243" y="31092"/>
                    <a:pt x="2111" y="33327"/>
                    <a:pt x="1" y="35590"/>
                  </a:cubicBezTo>
                  <a:cubicBezTo>
                    <a:pt x="2859" y="34504"/>
                    <a:pt x="5467" y="33279"/>
                    <a:pt x="7841" y="31978"/>
                  </a:cubicBezTo>
                  <a:cubicBezTo>
                    <a:pt x="15965" y="27501"/>
                    <a:pt x="21390" y="21930"/>
                    <a:pt x="24996" y="16699"/>
                  </a:cubicBezTo>
                  <a:lnTo>
                    <a:pt x="25002" y="16699"/>
                  </a:lnTo>
                  <a:cubicBezTo>
                    <a:pt x="28227" y="12007"/>
                    <a:pt x="30206" y="7626"/>
                    <a:pt x="31168" y="4512"/>
                  </a:cubicBezTo>
                  <a:cubicBezTo>
                    <a:pt x="31659" y="2914"/>
                    <a:pt x="31998" y="1"/>
                    <a:pt x="31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2"/>
            <p:cNvSpPr/>
            <p:nvPr/>
          </p:nvSpPr>
          <p:spPr>
            <a:xfrm>
              <a:off x="3775882" y="1510925"/>
              <a:ext cx="860875" cy="879550"/>
            </a:xfrm>
            <a:custGeom>
              <a:avLst/>
              <a:gdLst/>
              <a:ahLst/>
              <a:cxnLst/>
              <a:rect l="l" t="t" r="r" b="b"/>
              <a:pathLst>
                <a:path w="34435" h="35182" extrusionOk="0">
                  <a:moveTo>
                    <a:pt x="34434" y="1"/>
                  </a:moveTo>
                  <a:lnTo>
                    <a:pt x="34434" y="1"/>
                  </a:lnTo>
                  <a:cubicBezTo>
                    <a:pt x="26220" y="1454"/>
                    <a:pt x="19605" y="4824"/>
                    <a:pt x="14367" y="9495"/>
                  </a:cubicBezTo>
                  <a:lnTo>
                    <a:pt x="14360" y="9502"/>
                  </a:lnTo>
                  <a:cubicBezTo>
                    <a:pt x="12346" y="14484"/>
                    <a:pt x="9059" y="19688"/>
                    <a:pt x="3772" y="24241"/>
                  </a:cubicBezTo>
                  <a:cubicBezTo>
                    <a:pt x="2188" y="27694"/>
                    <a:pt x="942" y="31376"/>
                    <a:pt x="1" y="35182"/>
                  </a:cubicBezTo>
                  <a:cubicBezTo>
                    <a:pt x="2561" y="32697"/>
                    <a:pt x="5122" y="30220"/>
                    <a:pt x="7682" y="27743"/>
                  </a:cubicBezTo>
                  <a:lnTo>
                    <a:pt x="19723" y="16048"/>
                  </a:lnTo>
                  <a:cubicBezTo>
                    <a:pt x="23709" y="12124"/>
                    <a:pt x="27715" y="8215"/>
                    <a:pt x="31549" y="4146"/>
                  </a:cubicBezTo>
                  <a:cubicBezTo>
                    <a:pt x="31549" y="4146"/>
                    <a:pt x="32670" y="2727"/>
                    <a:pt x="33133" y="2167"/>
                  </a:cubicBezTo>
                  <a:cubicBezTo>
                    <a:pt x="33867" y="1260"/>
                    <a:pt x="34434" y="1"/>
                    <a:pt x="3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2"/>
            <p:cNvSpPr/>
            <p:nvPr/>
          </p:nvSpPr>
          <p:spPr>
            <a:xfrm>
              <a:off x="3620707" y="1231875"/>
              <a:ext cx="593075" cy="1046675"/>
            </a:xfrm>
            <a:custGeom>
              <a:avLst/>
              <a:gdLst/>
              <a:ahLst/>
              <a:cxnLst/>
              <a:rect l="l" t="t" r="r" b="b"/>
              <a:pathLst>
                <a:path w="23723" h="41867" extrusionOk="0">
                  <a:moveTo>
                    <a:pt x="23321" y="1"/>
                  </a:moveTo>
                  <a:lnTo>
                    <a:pt x="21854" y="3170"/>
                  </a:lnTo>
                  <a:cubicBezTo>
                    <a:pt x="21854" y="3184"/>
                    <a:pt x="21847" y="3184"/>
                    <a:pt x="21847" y="3198"/>
                  </a:cubicBezTo>
                  <a:cubicBezTo>
                    <a:pt x="18968" y="7973"/>
                    <a:pt x="16214" y="12844"/>
                    <a:pt x="13446" y="17695"/>
                  </a:cubicBezTo>
                  <a:lnTo>
                    <a:pt x="5246" y="32352"/>
                  </a:lnTo>
                  <a:cubicBezTo>
                    <a:pt x="3495" y="35521"/>
                    <a:pt x="1731" y="38690"/>
                    <a:pt x="1" y="41866"/>
                  </a:cubicBezTo>
                  <a:cubicBezTo>
                    <a:pt x="3931" y="39963"/>
                    <a:pt x="7218" y="37770"/>
                    <a:pt x="9972" y="35403"/>
                  </a:cubicBezTo>
                  <a:cubicBezTo>
                    <a:pt x="15266" y="30864"/>
                    <a:pt x="18553" y="25646"/>
                    <a:pt x="20560" y="20657"/>
                  </a:cubicBezTo>
                  <a:lnTo>
                    <a:pt x="20567" y="20643"/>
                  </a:lnTo>
                  <a:cubicBezTo>
                    <a:pt x="23432" y="13564"/>
                    <a:pt x="23722" y="6921"/>
                    <a:pt x="23584" y="3156"/>
                  </a:cubicBezTo>
                  <a:lnTo>
                    <a:pt x="233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2"/>
            <p:cNvSpPr/>
            <p:nvPr/>
          </p:nvSpPr>
          <p:spPr>
            <a:xfrm>
              <a:off x="3578682" y="1232050"/>
              <a:ext cx="625225" cy="1015875"/>
            </a:xfrm>
            <a:custGeom>
              <a:avLst/>
              <a:gdLst/>
              <a:ahLst/>
              <a:cxnLst/>
              <a:rect l="l" t="t" r="r" b="b"/>
              <a:pathLst>
                <a:path w="25009" h="40635" extrusionOk="0">
                  <a:moveTo>
                    <a:pt x="25009" y="1"/>
                  </a:moveTo>
                  <a:lnTo>
                    <a:pt x="25009" y="1"/>
                  </a:lnTo>
                  <a:cubicBezTo>
                    <a:pt x="19272" y="3744"/>
                    <a:pt x="14850" y="7799"/>
                    <a:pt x="11439" y="11875"/>
                  </a:cubicBezTo>
                  <a:cubicBezTo>
                    <a:pt x="9813" y="17335"/>
                    <a:pt x="6816" y="23819"/>
                    <a:pt x="1440" y="30877"/>
                  </a:cubicBezTo>
                  <a:cubicBezTo>
                    <a:pt x="305" y="35147"/>
                    <a:pt x="35" y="38614"/>
                    <a:pt x="0" y="40635"/>
                  </a:cubicBezTo>
                  <a:cubicBezTo>
                    <a:pt x="1855" y="37611"/>
                    <a:pt x="3702" y="34573"/>
                    <a:pt x="5578" y="31556"/>
                  </a:cubicBezTo>
                  <a:lnTo>
                    <a:pt x="14470" y="17294"/>
                  </a:lnTo>
                  <a:cubicBezTo>
                    <a:pt x="17459" y="12567"/>
                    <a:pt x="20435" y="7848"/>
                    <a:pt x="23535" y="3198"/>
                  </a:cubicBezTo>
                  <a:cubicBezTo>
                    <a:pt x="23535" y="3184"/>
                    <a:pt x="23549" y="3184"/>
                    <a:pt x="23549" y="3177"/>
                  </a:cubicBezTo>
                  <a:lnTo>
                    <a:pt x="25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2"/>
            <p:cNvSpPr/>
            <p:nvPr/>
          </p:nvSpPr>
          <p:spPr>
            <a:xfrm>
              <a:off x="3447925" y="1103525"/>
              <a:ext cx="473675" cy="1096650"/>
            </a:xfrm>
            <a:custGeom>
              <a:avLst/>
              <a:gdLst/>
              <a:ahLst/>
              <a:cxnLst/>
              <a:rect l="l" t="t" r="r" b="b"/>
              <a:pathLst>
                <a:path w="18947" h="43866" extrusionOk="0">
                  <a:moveTo>
                    <a:pt x="18027" y="0"/>
                  </a:moveTo>
                  <a:lnTo>
                    <a:pt x="16906" y="3287"/>
                  </a:lnTo>
                  <a:cubicBezTo>
                    <a:pt x="14428" y="8186"/>
                    <a:pt x="12179" y="13176"/>
                    <a:pt x="10006" y="18213"/>
                  </a:cubicBezTo>
                  <a:cubicBezTo>
                    <a:pt x="7847" y="23237"/>
                    <a:pt x="5778" y="28303"/>
                    <a:pt x="3834" y="33417"/>
                  </a:cubicBezTo>
                  <a:cubicBezTo>
                    <a:pt x="2512" y="36883"/>
                    <a:pt x="1239" y="40364"/>
                    <a:pt x="0" y="43866"/>
                  </a:cubicBezTo>
                  <a:cubicBezTo>
                    <a:pt x="2616" y="41188"/>
                    <a:pt x="4865" y="38565"/>
                    <a:pt x="6809" y="36012"/>
                  </a:cubicBezTo>
                  <a:cubicBezTo>
                    <a:pt x="12186" y="28953"/>
                    <a:pt x="15183" y="22476"/>
                    <a:pt x="16809" y="17009"/>
                  </a:cubicBezTo>
                  <a:cubicBezTo>
                    <a:pt x="18608" y="10920"/>
                    <a:pt x="18947" y="6027"/>
                    <a:pt x="18615" y="3107"/>
                  </a:cubicBezTo>
                  <a:cubicBezTo>
                    <a:pt x="18518" y="2311"/>
                    <a:pt x="18027" y="0"/>
                    <a:pt x="18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2"/>
            <p:cNvSpPr/>
            <p:nvPr/>
          </p:nvSpPr>
          <p:spPr>
            <a:xfrm>
              <a:off x="3402075" y="1103525"/>
              <a:ext cx="496525" cy="1081775"/>
            </a:xfrm>
            <a:custGeom>
              <a:avLst/>
              <a:gdLst/>
              <a:ahLst/>
              <a:cxnLst/>
              <a:rect l="l" t="t" r="r" b="b"/>
              <a:pathLst>
                <a:path w="19861" h="43271" extrusionOk="0">
                  <a:moveTo>
                    <a:pt x="19861" y="0"/>
                  </a:moveTo>
                  <a:cubicBezTo>
                    <a:pt x="15120" y="3938"/>
                    <a:pt x="11266" y="8539"/>
                    <a:pt x="8242" y="13418"/>
                  </a:cubicBezTo>
                  <a:cubicBezTo>
                    <a:pt x="7432" y="19293"/>
                    <a:pt x="5356" y="26670"/>
                    <a:pt x="554" y="34628"/>
                  </a:cubicBezTo>
                  <a:cubicBezTo>
                    <a:pt x="132" y="37603"/>
                    <a:pt x="0" y="40503"/>
                    <a:pt x="153" y="43271"/>
                  </a:cubicBezTo>
                  <a:cubicBezTo>
                    <a:pt x="1530" y="39790"/>
                    <a:pt x="2955" y="36344"/>
                    <a:pt x="4436" y="32918"/>
                  </a:cubicBezTo>
                  <a:cubicBezTo>
                    <a:pt x="6602" y="27874"/>
                    <a:pt x="8865" y="22864"/>
                    <a:pt x="11238" y="17923"/>
                  </a:cubicBezTo>
                  <a:cubicBezTo>
                    <a:pt x="13619" y="12989"/>
                    <a:pt x="16062" y="8083"/>
                    <a:pt x="18740" y="3287"/>
                  </a:cubicBezTo>
                  <a:lnTo>
                    <a:pt x="19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2"/>
            <p:cNvSpPr/>
            <p:nvPr/>
          </p:nvSpPr>
          <p:spPr>
            <a:xfrm>
              <a:off x="3335143" y="1106100"/>
              <a:ext cx="303650" cy="989600"/>
            </a:xfrm>
            <a:custGeom>
              <a:avLst/>
              <a:gdLst/>
              <a:ahLst/>
              <a:cxnLst/>
              <a:rect l="l" t="t" r="r" b="b"/>
              <a:pathLst>
                <a:path w="12146" h="39584" extrusionOk="0">
                  <a:moveTo>
                    <a:pt x="10844" y="1"/>
                  </a:moveTo>
                  <a:lnTo>
                    <a:pt x="9786" y="2873"/>
                  </a:lnTo>
                  <a:cubicBezTo>
                    <a:pt x="8243" y="7647"/>
                    <a:pt x="6935" y="12498"/>
                    <a:pt x="5641" y="17356"/>
                  </a:cubicBezTo>
                  <a:cubicBezTo>
                    <a:pt x="4354" y="22207"/>
                    <a:pt x="3115" y="27065"/>
                    <a:pt x="1897" y="31937"/>
                  </a:cubicBezTo>
                  <a:cubicBezTo>
                    <a:pt x="1260" y="34490"/>
                    <a:pt x="624" y="37037"/>
                    <a:pt x="1" y="39583"/>
                  </a:cubicBezTo>
                  <a:cubicBezTo>
                    <a:pt x="1253" y="37881"/>
                    <a:pt x="2368" y="36206"/>
                    <a:pt x="3364" y="34545"/>
                  </a:cubicBezTo>
                  <a:cubicBezTo>
                    <a:pt x="8166" y="26580"/>
                    <a:pt x="10242" y="19204"/>
                    <a:pt x="11052" y="13329"/>
                  </a:cubicBezTo>
                  <a:cubicBezTo>
                    <a:pt x="12145" y="5239"/>
                    <a:pt x="10844" y="1"/>
                    <a:pt x="108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2"/>
            <p:cNvSpPr/>
            <p:nvPr/>
          </p:nvSpPr>
          <p:spPr>
            <a:xfrm>
              <a:off x="3278787" y="1106100"/>
              <a:ext cx="330800" cy="973675"/>
            </a:xfrm>
            <a:custGeom>
              <a:avLst/>
              <a:gdLst/>
              <a:ahLst/>
              <a:cxnLst/>
              <a:rect l="l" t="t" r="r" b="b"/>
              <a:pathLst>
                <a:path w="13232" h="38947" extrusionOk="0">
                  <a:moveTo>
                    <a:pt x="13231" y="1"/>
                  </a:moveTo>
                  <a:lnTo>
                    <a:pt x="10879" y="2866"/>
                  </a:lnTo>
                  <a:cubicBezTo>
                    <a:pt x="9993" y="4021"/>
                    <a:pt x="8858" y="5530"/>
                    <a:pt x="7571" y="7412"/>
                  </a:cubicBezTo>
                  <a:cubicBezTo>
                    <a:pt x="4256" y="12235"/>
                    <a:pt x="1" y="21667"/>
                    <a:pt x="1108" y="38946"/>
                  </a:cubicBezTo>
                  <a:cubicBezTo>
                    <a:pt x="1807" y="36518"/>
                    <a:pt x="2506" y="34075"/>
                    <a:pt x="3211" y="31646"/>
                  </a:cubicBezTo>
                  <a:cubicBezTo>
                    <a:pt x="4609" y="26830"/>
                    <a:pt x="6021" y="21999"/>
                    <a:pt x="7502" y="17197"/>
                  </a:cubicBezTo>
                  <a:cubicBezTo>
                    <a:pt x="8976" y="12395"/>
                    <a:pt x="10443" y="7585"/>
                    <a:pt x="12159" y="2866"/>
                  </a:cubicBezTo>
                  <a:lnTo>
                    <a:pt x="132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2"/>
            <p:cNvSpPr/>
            <p:nvPr/>
          </p:nvSpPr>
          <p:spPr>
            <a:xfrm>
              <a:off x="3519383" y="2153975"/>
              <a:ext cx="1319300" cy="791650"/>
            </a:xfrm>
            <a:custGeom>
              <a:avLst/>
              <a:gdLst/>
              <a:ahLst/>
              <a:cxnLst/>
              <a:rect l="l" t="t" r="r" b="b"/>
              <a:pathLst>
                <a:path w="52772" h="31666" extrusionOk="0">
                  <a:moveTo>
                    <a:pt x="52772" y="0"/>
                  </a:moveTo>
                  <a:lnTo>
                    <a:pt x="52772" y="0"/>
                  </a:lnTo>
                  <a:cubicBezTo>
                    <a:pt x="48564" y="2740"/>
                    <a:pt x="44226" y="5273"/>
                    <a:pt x="39894" y="7806"/>
                  </a:cubicBezTo>
                  <a:cubicBezTo>
                    <a:pt x="35548" y="10332"/>
                    <a:pt x="31182" y="12816"/>
                    <a:pt x="26815" y="15272"/>
                  </a:cubicBezTo>
                  <a:cubicBezTo>
                    <a:pt x="24781" y="16421"/>
                    <a:pt x="22746" y="17556"/>
                    <a:pt x="20705" y="18691"/>
                  </a:cubicBezTo>
                  <a:cubicBezTo>
                    <a:pt x="13979" y="22462"/>
                    <a:pt x="7211" y="26178"/>
                    <a:pt x="450" y="29874"/>
                  </a:cubicBezTo>
                  <a:cubicBezTo>
                    <a:pt x="446" y="29874"/>
                    <a:pt x="435" y="29877"/>
                    <a:pt x="422" y="29877"/>
                  </a:cubicBezTo>
                  <a:cubicBezTo>
                    <a:pt x="416" y="29877"/>
                    <a:pt x="409" y="29876"/>
                    <a:pt x="402" y="29874"/>
                  </a:cubicBezTo>
                  <a:cubicBezTo>
                    <a:pt x="222" y="29977"/>
                    <a:pt x="84" y="30136"/>
                    <a:pt x="0" y="30296"/>
                  </a:cubicBezTo>
                  <a:cubicBezTo>
                    <a:pt x="1232" y="30988"/>
                    <a:pt x="1993" y="31347"/>
                    <a:pt x="1993" y="31347"/>
                  </a:cubicBezTo>
                  <a:lnTo>
                    <a:pt x="1751" y="31666"/>
                  </a:lnTo>
                  <a:cubicBezTo>
                    <a:pt x="8235" y="27818"/>
                    <a:pt x="14678" y="23957"/>
                    <a:pt x="21092" y="20033"/>
                  </a:cubicBezTo>
                  <a:cubicBezTo>
                    <a:pt x="23189" y="18774"/>
                    <a:pt x="25272" y="17494"/>
                    <a:pt x="27369" y="16227"/>
                  </a:cubicBezTo>
                  <a:cubicBezTo>
                    <a:pt x="31645" y="13605"/>
                    <a:pt x="35929" y="10968"/>
                    <a:pt x="40171" y="8276"/>
                  </a:cubicBezTo>
                  <a:cubicBezTo>
                    <a:pt x="44419" y="5591"/>
                    <a:pt x="48675" y="2886"/>
                    <a:pt x="5277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3432132" y="1870250"/>
              <a:ext cx="1331950" cy="1017775"/>
            </a:xfrm>
            <a:custGeom>
              <a:avLst/>
              <a:gdLst/>
              <a:ahLst/>
              <a:cxnLst/>
              <a:rect l="l" t="t" r="r" b="b"/>
              <a:pathLst>
                <a:path w="53278" h="40711" extrusionOk="0">
                  <a:moveTo>
                    <a:pt x="53277" y="0"/>
                  </a:moveTo>
                  <a:lnTo>
                    <a:pt x="53277" y="0"/>
                  </a:lnTo>
                  <a:cubicBezTo>
                    <a:pt x="49285" y="3751"/>
                    <a:pt x="45064" y="7246"/>
                    <a:pt x="40801" y="10671"/>
                  </a:cubicBezTo>
                  <a:cubicBezTo>
                    <a:pt x="36517" y="14082"/>
                    <a:pt x="32151" y="17390"/>
                    <a:pt x="27729" y="20622"/>
                  </a:cubicBezTo>
                  <a:cubicBezTo>
                    <a:pt x="24982" y="22615"/>
                    <a:pt x="22214" y="24580"/>
                    <a:pt x="19404" y="26504"/>
                  </a:cubicBezTo>
                  <a:cubicBezTo>
                    <a:pt x="13197" y="30801"/>
                    <a:pt x="6866" y="34898"/>
                    <a:pt x="423" y="38807"/>
                  </a:cubicBezTo>
                  <a:cubicBezTo>
                    <a:pt x="402" y="38807"/>
                    <a:pt x="395" y="38828"/>
                    <a:pt x="368" y="38835"/>
                  </a:cubicBezTo>
                  <a:cubicBezTo>
                    <a:pt x="216" y="38939"/>
                    <a:pt x="112" y="39050"/>
                    <a:pt x="1" y="39209"/>
                  </a:cubicBezTo>
                  <a:cubicBezTo>
                    <a:pt x="852" y="39776"/>
                    <a:pt x="1662" y="40281"/>
                    <a:pt x="2388" y="40710"/>
                  </a:cubicBezTo>
                  <a:cubicBezTo>
                    <a:pt x="8789" y="36448"/>
                    <a:pt x="15059" y="31977"/>
                    <a:pt x="21197" y="27348"/>
                  </a:cubicBezTo>
                  <a:cubicBezTo>
                    <a:pt x="23653" y="25487"/>
                    <a:pt x="26103" y="23584"/>
                    <a:pt x="28525" y="21681"/>
                  </a:cubicBezTo>
                  <a:cubicBezTo>
                    <a:pt x="32829" y="18276"/>
                    <a:pt x="37064" y="14774"/>
                    <a:pt x="41216" y="11183"/>
                  </a:cubicBezTo>
                  <a:cubicBezTo>
                    <a:pt x="45354" y="7592"/>
                    <a:pt x="49451" y="3910"/>
                    <a:pt x="5327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2"/>
            <p:cNvSpPr/>
            <p:nvPr/>
          </p:nvSpPr>
          <p:spPr>
            <a:xfrm>
              <a:off x="3360007" y="1614375"/>
              <a:ext cx="1204600" cy="1230050"/>
            </a:xfrm>
            <a:custGeom>
              <a:avLst/>
              <a:gdLst/>
              <a:ahLst/>
              <a:cxnLst/>
              <a:rect l="l" t="t" r="r" b="b"/>
              <a:pathLst>
                <a:path w="48184" h="49202" extrusionOk="0">
                  <a:moveTo>
                    <a:pt x="48184" y="1"/>
                  </a:moveTo>
                  <a:cubicBezTo>
                    <a:pt x="44350" y="4063"/>
                    <a:pt x="40344" y="7973"/>
                    <a:pt x="36358" y="11903"/>
                  </a:cubicBezTo>
                  <a:lnTo>
                    <a:pt x="24317" y="23605"/>
                  </a:lnTo>
                  <a:cubicBezTo>
                    <a:pt x="21757" y="26082"/>
                    <a:pt x="19196" y="28559"/>
                    <a:pt x="16636" y="31044"/>
                  </a:cubicBezTo>
                  <a:cubicBezTo>
                    <a:pt x="11155" y="36365"/>
                    <a:pt x="5702" y="41700"/>
                    <a:pt x="270" y="47070"/>
                  </a:cubicBezTo>
                  <a:cubicBezTo>
                    <a:pt x="256" y="47091"/>
                    <a:pt x="229" y="47098"/>
                    <a:pt x="222" y="47126"/>
                  </a:cubicBezTo>
                  <a:cubicBezTo>
                    <a:pt x="132" y="47209"/>
                    <a:pt x="63" y="47312"/>
                    <a:pt x="0" y="47416"/>
                  </a:cubicBezTo>
                  <a:cubicBezTo>
                    <a:pt x="865" y="48067"/>
                    <a:pt x="1723" y="48662"/>
                    <a:pt x="2540" y="49202"/>
                  </a:cubicBezTo>
                  <a:cubicBezTo>
                    <a:pt x="8021" y="43264"/>
                    <a:pt x="13529" y="37341"/>
                    <a:pt x="19079" y="31445"/>
                  </a:cubicBezTo>
                  <a:cubicBezTo>
                    <a:pt x="21196" y="29182"/>
                    <a:pt x="23314" y="26947"/>
                    <a:pt x="25431" y="24684"/>
                  </a:cubicBezTo>
                  <a:lnTo>
                    <a:pt x="36911" y="12450"/>
                  </a:lnTo>
                  <a:cubicBezTo>
                    <a:pt x="40717" y="8346"/>
                    <a:pt x="44544" y="4236"/>
                    <a:pt x="4818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2"/>
            <p:cNvSpPr/>
            <p:nvPr/>
          </p:nvSpPr>
          <p:spPr>
            <a:xfrm>
              <a:off x="3281807" y="1311800"/>
              <a:ext cx="885075" cy="1474150"/>
            </a:xfrm>
            <a:custGeom>
              <a:avLst/>
              <a:gdLst/>
              <a:ahLst/>
              <a:cxnLst/>
              <a:rect l="l" t="t" r="r" b="b"/>
              <a:pathLst>
                <a:path w="35403" h="58966" extrusionOk="0">
                  <a:moveTo>
                    <a:pt x="35403" y="1"/>
                  </a:moveTo>
                  <a:lnTo>
                    <a:pt x="35403" y="1"/>
                  </a:lnTo>
                  <a:cubicBezTo>
                    <a:pt x="32310" y="4644"/>
                    <a:pt x="29334" y="9377"/>
                    <a:pt x="26345" y="14104"/>
                  </a:cubicBezTo>
                  <a:lnTo>
                    <a:pt x="17453" y="28359"/>
                  </a:lnTo>
                  <a:cubicBezTo>
                    <a:pt x="15577" y="31376"/>
                    <a:pt x="13730" y="34414"/>
                    <a:pt x="11875" y="37438"/>
                  </a:cubicBezTo>
                  <a:cubicBezTo>
                    <a:pt x="7889" y="43936"/>
                    <a:pt x="3938" y="50447"/>
                    <a:pt x="1" y="56973"/>
                  </a:cubicBezTo>
                  <a:cubicBezTo>
                    <a:pt x="741" y="57616"/>
                    <a:pt x="1537" y="58288"/>
                    <a:pt x="2395" y="58966"/>
                  </a:cubicBezTo>
                  <a:cubicBezTo>
                    <a:pt x="2499" y="58848"/>
                    <a:pt x="2589" y="58737"/>
                    <a:pt x="2665" y="58592"/>
                  </a:cubicBezTo>
                  <a:cubicBezTo>
                    <a:pt x="6270" y="51928"/>
                    <a:pt x="9889" y="45292"/>
                    <a:pt x="13543" y="38663"/>
                  </a:cubicBezTo>
                  <a:lnTo>
                    <a:pt x="13557" y="38663"/>
                  </a:lnTo>
                  <a:cubicBezTo>
                    <a:pt x="15287" y="35493"/>
                    <a:pt x="17051" y="32324"/>
                    <a:pt x="18802" y="29148"/>
                  </a:cubicBezTo>
                  <a:lnTo>
                    <a:pt x="27002" y="14498"/>
                  </a:lnTo>
                  <a:cubicBezTo>
                    <a:pt x="29770" y="9647"/>
                    <a:pt x="32524" y="4776"/>
                    <a:pt x="3540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2"/>
            <p:cNvSpPr/>
            <p:nvPr/>
          </p:nvSpPr>
          <p:spPr>
            <a:xfrm>
              <a:off x="3225275" y="1186200"/>
              <a:ext cx="645300" cy="1542675"/>
            </a:xfrm>
            <a:custGeom>
              <a:avLst/>
              <a:gdLst/>
              <a:ahLst/>
              <a:cxnLst/>
              <a:rect l="l" t="t" r="r" b="b"/>
              <a:pathLst>
                <a:path w="25812" h="61707" extrusionOk="0">
                  <a:moveTo>
                    <a:pt x="25812" y="1"/>
                  </a:moveTo>
                  <a:lnTo>
                    <a:pt x="25812" y="1"/>
                  </a:lnTo>
                  <a:cubicBezTo>
                    <a:pt x="23134" y="4783"/>
                    <a:pt x="20691" y="9689"/>
                    <a:pt x="18310" y="14637"/>
                  </a:cubicBezTo>
                  <a:cubicBezTo>
                    <a:pt x="15937" y="19570"/>
                    <a:pt x="13674" y="24581"/>
                    <a:pt x="11508" y="29625"/>
                  </a:cubicBezTo>
                  <a:cubicBezTo>
                    <a:pt x="10034" y="33051"/>
                    <a:pt x="8602" y="36504"/>
                    <a:pt x="7232" y="39977"/>
                  </a:cubicBezTo>
                  <a:cubicBezTo>
                    <a:pt x="4637" y="46503"/>
                    <a:pt x="2215" y="53111"/>
                    <a:pt x="0" y="59789"/>
                  </a:cubicBezTo>
                  <a:cubicBezTo>
                    <a:pt x="609" y="60384"/>
                    <a:pt x="1294" y="61035"/>
                    <a:pt x="2076" y="61706"/>
                  </a:cubicBezTo>
                  <a:cubicBezTo>
                    <a:pt x="2187" y="61554"/>
                    <a:pt x="2270" y="61395"/>
                    <a:pt x="2325" y="61208"/>
                  </a:cubicBezTo>
                  <a:cubicBezTo>
                    <a:pt x="4304" y="54267"/>
                    <a:pt x="6512" y="47375"/>
                    <a:pt x="8906" y="40559"/>
                  </a:cubicBezTo>
                  <a:cubicBezTo>
                    <a:pt x="10145" y="37057"/>
                    <a:pt x="11418" y="33576"/>
                    <a:pt x="12740" y="30130"/>
                  </a:cubicBezTo>
                  <a:cubicBezTo>
                    <a:pt x="14684" y="25023"/>
                    <a:pt x="16753" y="19951"/>
                    <a:pt x="18912" y="14920"/>
                  </a:cubicBezTo>
                  <a:cubicBezTo>
                    <a:pt x="21085" y="9883"/>
                    <a:pt x="23334" y="4893"/>
                    <a:pt x="2581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2"/>
            <p:cNvSpPr/>
            <p:nvPr/>
          </p:nvSpPr>
          <p:spPr>
            <a:xfrm>
              <a:off x="3151593" y="1190999"/>
              <a:ext cx="427850" cy="1472075"/>
            </a:xfrm>
            <a:custGeom>
              <a:avLst/>
              <a:gdLst/>
              <a:ahLst/>
              <a:cxnLst/>
              <a:rect l="l" t="t" r="r" b="b"/>
              <a:pathLst>
                <a:path w="17114" h="58883" extrusionOk="0">
                  <a:moveTo>
                    <a:pt x="17114" y="1"/>
                  </a:moveTo>
                  <a:lnTo>
                    <a:pt x="17114" y="1"/>
                  </a:lnTo>
                  <a:cubicBezTo>
                    <a:pt x="15398" y="4734"/>
                    <a:pt x="13931" y="9530"/>
                    <a:pt x="12457" y="14332"/>
                  </a:cubicBezTo>
                  <a:cubicBezTo>
                    <a:pt x="10976" y="19134"/>
                    <a:pt x="9564" y="23965"/>
                    <a:pt x="8166" y="28781"/>
                  </a:cubicBezTo>
                  <a:cubicBezTo>
                    <a:pt x="7461" y="31210"/>
                    <a:pt x="6762" y="33653"/>
                    <a:pt x="6063" y="36081"/>
                  </a:cubicBezTo>
                  <a:cubicBezTo>
                    <a:pt x="3994" y="43250"/>
                    <a:pt x="1987" y="50447"/>
                    <a:pt x="1" y="57644"/>
                  </a:cubicBezTo>
                  <a:lnTo>
                    <a:pt x="298" y="57250"/>
                  </a:lnTo>
                  <a:cubicBezTo>
                    <a:pt x="298" y="57250"/>
                    <a:pt x="838" y="57886"/>
                    <a:pt x="1807" y="58883"/>
                  </a:cubicBezTo>
                  <a:cubicBezTo>
                    <a:pt x="1952" y="58744"/>
                    <a:pt x="2056" y="58564"/>
                    <a:pt x="2111" y="58343"/>
                  </a:cubicBezTo>
                  <a:cubicBezTo>
                    <a:pt x="3821" y="51125"/>
                    <a:pt x="5551" y="43908"/>
                    <a:pt x="7336" y="36711"/>
                  </a:cubicBezTo>
                  <a:cubicBezTo>
                    <a:pt x="7959" y="34158"/>
                    <a:pt x="8589" y="31618"/>
                    <a:pt x="9225" y="29065"/>
                  </a:cubicBezTo>
                  <a:cubicBezTo>
                    <a:pt x="10450" y="24207"/>
                    <a:pt x="11682" y="19335"/>
                    <a:pt x="12976" y="14484"/>
                  </a:cubicBezTo>
                  <a:cubicBezTo>
                    <a:pt x="14277" y="9626"/>
                    <a:pt x="15578" y="4776"/>
                    <a:pt x="1711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2"/>
            <p:cNvSpPr/>
            <p:nvPr/>
          </p:nvSpPr>
          <p:spPr>
            <a:xfrm>
              <a:off x="3124575" y="2608950"/>
              <a:ext cx="461600" cy="369375"/>
            </a:xfrm>
            <a:custGeom>
              <a:avLst/>
              <a:gdLst/>
              <a:ahLst/>
              <a:cxnLst/>
              <a:rect l="l" t="t" r="r" b="b"/>
              <a:pathLst>
                <a:path w="18464" h="14775" extrusionOk="0">
                  <a:moveTo>
                    <a:pt x="1246" y="1"/>
                  </a:moveTo>
                  <a:lnTo>
                    <a:pt x="949" y="395"/>
                  </a:lnTo>
                  <a:lnTo>
                    <a:pt x="1" y="1634"/>
                  </a:lnTo>
                  <a:cubicBezTo>
                    <a:pt x="1" y="1634"/>
                    <a:pt x="3530" y="6007"/>
                    <a:pt x="7765" y="9239"/>
                  </a:cubicBezTo>
                  <a:lnTo>
                    <a:pt x="7820" y="9294"/>
                  </a:lnTo>
                  <a:cubicBezTo>
                    <a:pt x="12062" y="12533"/>
                    <a:pt x="17211" y="14775"/>
                    <a:pt x="17211" y="14775"/>
                  </a:cubicBezTo>
                  <a:lnTo>
                    <a:pt x="18221" y="13474"/>
                  </a:lnTo>
                  <a:lnTo>
                    <a:pt x="18463" y="13155"/>
                  </a:lnTo>
                  <a:cubicBezTo>
                    <a:pt x="18463" y="13155"/>
                    <a:pt x="17702" y="12796"/>
                    <a:pt x="16463" y="12104"/>
                  </a:cubicBezTo>
                  <a:cubicBezTo>
                    <a:pt x="15986" y="11841"/>
                    <a:pt x="15432" y="11522"/>
                    <a:pt x="14823" y="11162"/>
                  </a:cubicBezTo>
                  <a:cubicBezTo>
                    <a:pt x="14097" y="10733"/>
                    <a:pt x="13287" y="10228"/>
                    <a:pt x="12436" y="9661"/>
                  </a:cubicBezTo>
                  <a:cubicBezTo>
                    <a:pt x="12318" y="9585"/>
                    <a:pt x="12187" y="9502"/>
                    <a:pt x="12076" y="9419"/>
                  </a:cubicBezTo>
                  <a:cubicBezTo>
                    <a:pt x="11267" y="8879"/>
                    <a:pt x="10408" y="8284"/>
                    <a:pt x="9543" y="7633"/>
                  </a:cubicBezTo>
                  <a:cubicBezTo>
                    <a:pt x="9447" y="7557"/>
                    <a:pt x="9343" y="7495"/>
                    <a:pt x="9260" y="7419"/>
                  </a:cubicBezTo>
                  <a:lnTo>
                    <a:pt x="9197" y="7370"/>
                  </a:lnTo>
                  <a:cubicBezTo>
                    <a:pt x="9066" y="7266"/>
                    <a:pt x="8948" y="7163"/>
                    <a:pt x="8817" y="7073"/>
                  </a:cubicBezTo>
                  <a:cubicBezTo>
                    <a:pt x="7959" y="6402"/>
                    <a:pt x="7156" y="5730"/>
                    <a:pt x="6423" y="5087"/>
                  </a:cubicBezTo>
                  <a:cubicBezTo>
                    <a:pt x="6312" y="4990"/>
                    <a:pt x="6208" y="4893"/>
                    <a:pt x="6090" y="4789"/>
                  </a:cubicBezTo>
                  <a:cubicBezTo>
                    <a:pt x="5315" y="4111"/>
                    <a:pt x="4630" y="3467"/>
                    <a:pt x="4014" y="2872"/>
                  </a:cubicBezTo>
                  <a:cubicBezTo>
                    <a:pt x="3544" y="2423"/>
                    <a:pt x="3122" y="2007"/>
                    <a:pt x="2755" y="1634"/>
                  </a:cubicBezTo>
                  <a:cubicBezTo>
                    <a:pt x="1786" y="637"/>
                    <a:pt x="1246" y="1"/>
                    <a:pt x="1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2"/>
            <p:cNvSpPr/>
            <p:nvPr/>
          </p:nvSpPr>
          <p:spPr>
            <a:xfrm>
              <a:off x="3048300" y="2649950"/>
              <a:ext cx="506725" cy="428725"/>
            </a:xfrm>
            <a:custGeom>
              <a:avLst/>
              <a:gdLst/>
              <a:ahLst/>
              <a:cxnLst/>
              <a:rect l="l" t="t" r="r" b="b"/>
              <a:pathLst>
                <a:path w="20269" h="17149" extrusionOk="0">
                  <a:moveTo>
                    <a:pt x="3059" y="1"/>
                  </a:moveTo>
                  <a:lnTo>
                    <a:pt x="0" y="4014"/>
                  </a:lnTo>
                  <a:lnTo>
                    <a:pt x="49" y="4070"/>
                  </a:lnTo>
                  <a:lnTo>
                    <a:pt x="62" y="4049"/>
                  </a:lnTo>
                  <a:cubicBezTo>
                    <a:pt x="62" y="4049"/>
                    <a:pt x="1931" y="7529"/>
                    <a:pt x="7654" y="11896"/>
                  </a:cubicBezTo>
                  <a:cubicBezTo>
                    <a:pt x="13363" y="16256"/>
                    <a:pt x="17217" y="17148"/>
                    <a:pt x="17217" y="17148"/>
                  </a:cubicBezTo>
                  <a:lnTo>
                    <a:pt x="20269" y="13135"/>
                  </a:lnTo>
                  <a:cubicBezTo>
                    <a:pt x="20269" y="13135"/>
                    <a:pt x="15120" y="10893"/>
                    <a:pt x="10885" y="7654"/>
                  </a:cubicBezTo>
                  <a:lnTo>
                    <a:pt x="10823" y="7606"/>
                  </a:lnTo>
                  <a:cubicBezTo>
                    <a:pt x="6588" y="4388"/>
                    <a:pt x="3059" y="1"/>
                    <a:pt x="3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2"/>
            <p:cNvSpPr/>
            <p:nvPr/>
          </p:nvSpPr>
          <p:spPr>
            <a:xfrm>
              <a:off x="2807125" y="2750975"/>
              <a:ext cx="671600" cy="505700"/>
            </a:xfrm>
            <a:custGeom>
              <a:avLst/>
              <a:gdLst/>
              <a:ahLst/>
              <a:cxnLst/>
              <a:rect l="l" t="t" r="r" b="b"/>
              <a:pathLst>
                <a:path w="26864" h="20228" extrusionOk="0">
                  <a:moveTo>
                    <a:pt x="9709" y="1"/>
                  </a:moveTo>
                  <a:lnTo>
                    <a:pt x="9703" y="15"/>
                  </a:lnTo>
                  <a:cubicBezTo>
                    <a:pt x="9308" y="423"/>
                    <a:pt x="1" y="10305"/>
                    <a:pt x="9751" y="17744"/>
                  </a:cubicBezTo>
                  <a:cubicBezTo>
                    <a:pt x="12108" y="19542"/>
                    <a:pt x="14309" y="20228"/>
                    <a:pt x="16295" y="20228"/>
                  </a:cubicBezTo>
                  <a:cubicBezTo>
                    <a:pt x="22693" y="20228"/>
                    <a:pt x="26864" y="13107"/>
                    <a:pt x="26864" y="13107"/>
                  </a:cubicBezTo>
                  <a:cubicBezTo>
                    <a:pt x="26864" y="13107"/>
                    <a:pt x="23010" y="12215"/>
                    <a:pt x="17301" y="7855"/>
                  </a:cubicBezTo>
                  <a:cubicBezTo>
                    <a:pt x="11578" y="3488"/>
                    <a:pt x="9709" y="1"/>
                    <a:pt x="97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2"/>
            <p:cNvSpPr/>
            <p:nvPr/>
          </p:nvSpPr>
          <p:spPr>
            <a:xfrm>
              <a:off x="2928575" y="2747350"/>
              <a:ext cx="553975" cy="517075"/>
            </a:xfrm>
            <a:custGeom>
              <a:avLst/>
              <a:gdLst/>
              <a:ahLst/>
              <a:cxnLst/>
              <a:rect l="l" t="t" r="r" b="b"/>
              <a:pathLst>
                <a:path w="22159" h="20683" extrusionOk="0">
                  <a:moveTo>
                    <a:pt x="4706" y="1"/>
                  </a:moveTo>
                  <a:cubicBezTo>
                    <a:pt x="2360" y="2492"/>
                    <a:pt x="471" y="5606"/>
                    <a:pt x="153" y="9135"/>
                  </a:cubicBezTo>
                  <a:cubicBezTo>
                    <a:pt x="1" y="10879"/>
                    <a:pt x="360" y="12685"/>
                    <a:pt x="1198" y="14242"/>
                  </a:cubicBezTo>
                  <a:cubicBezTo>
                    <a:pt x="2028" y="15813"/>
                    <a:pt x="3281" y="17107"/>
                    <a:pt x="4644" y="18165"/>
                  </a:cubicBezTo>
                  <a:cubicBezTo>
                    <a:pt x="6042" y="19210"/>
                    <a:pt x="7606" y="20068"/>
                    <a:pt x="9336" y="20456"/>
                  </a:cubicBezTo>
                  <a:cubicBezTo>
                    <a:pt x="9999" y="20608"/>
                    <a:pt x="10681" y="20683"/>
                    <a:pt x="11362" y="20683"/>
                  </a:cubicBezTo>
                  <a:cubicBezTo>
                    <a:pt x="12450" y="20683"/>
                    <a:pt x="13538" y="20491"/>
                    <a:pt x="14546" y="20117"/>
                  </a:cubicBezTo>
                  <a:cubicBezTo>
                    <a:pt x="17868" y="18871"/>
                    <a:pt x="20366" y="16235"/>
                    <a:pt x="22158" y="13321"/>
                  </a:cubicBezTo>
                  <a:lnTo>
                    <a:pt x="21833" y="13121"/>
                  </a:lnTo>
                  <a:cubicBezTo>
                    <a:pt x="18934" y="15176"/>
                    <a:pt x="16041" y="16851"/>
                    <a:pt x="13536" y="17238"/>
                  </a:cubicBezTo>
                  <a:cubicBezTo>
                    <a:pt x="13164" y="17279"/>
                    <a:pt x="12810" y="17300"/>
                    <a:pt x="12470" y="17300"/>
                  </a:cubicBezTo>
                  <a:cubicBezTo>
                    <a:pt x="11651" y="17300"/>
                    <a:pt x="10907" y="17179"/>
                    <a:pt x="10159" y="16920"/>
                  </a:cubicBezTo>
                  <a:cubicBezTo>
                    <a:pt x="9640" y="16726"/>
                    <a:pt x="9107" y="16512"/>
                    <a:pt x="8581" y="16193"/>
                  </a:cubicBezTo>
                  <a:cubicBezTo>
                    <a:pt x="8069" y="15916"/>
                    <a:pt x="7453" y="15501"/>
                    <a:pt x="7024" y="15162"/>
                  </a:cubicBezTo>
                  <a:cubicBezTo>
                    <a:pt x="4762" y="13391"/>
                    <a:pt x="3516" y="11868"/>
                    <a:pt x="3191" y="9356"/>
                  </a:cubicBezTo>
                  <a:cubicBezTo>
                    <a:pt x="2893" y="6831"/>
                    <a:pt x="3751" y="3606"/>
                    <a:pt x="4983" y="263"/>
                  </a:cubicBezTo>
                  <a:lnTo>
                    <a:pt x="4706" y="1"/>
                  </a:lnTo>
                  <a:close/>
                </a:path>
              </a:pathLst>
            </a:custGeom>
            <a:solidFill>
              <a:srgbClr val="000000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2"/>
            <p:cNvSpPr/>
            <p:nvPr/>
          </p:nvSpPr>
          <p:spPr>
            <a:xfrm>
              <a:off x="3248275" y="2184575"/>
              <a:ext cx="716250" cy="571625"/>
            </a:xfrm>
            <a:custGeom>
              <a:avLst/>
              <a:gdLst/>
              <a:ahLst/>
              <a:cxnLst/>
              <a:rect l="l" t="t" r="r" b="b"/>
              <a:pathLst>
                <a:path w="28650" h="22865" extrusionOk="0">
                  <a:moveTo>
                    <a:pt x="859" y="1"/>
                  </a:moveTo>
                  <a:lnTo>
                    <a:pt x="1" y="3018"/>
                  </a:lnTo>
                  <a:cubicBezTo>
                    <a:pt x="2167" y="5336"/>
                    <a:pt x="6713" y="9931"/>
                    <a:pt x="12796" y="14574"/>
                  </a:cubicBezTo>
                  <a:cubicBezTo>
                    <a:pt x="16629" y="17501"/>
                    <a:pt x="21072" y="20449"/>
                    <a:pt x="25916" y="22864"/>
                  </a:cubicBezTo>
                  <a:lnTo>
                    <a:pt x="28649" y="21211"/>
                  </a:lnTo>
                  <a:cubicBezTo>
                    <a:pt x="14103" y="14464"/>
                    <a:pt x="2554" y="1904"/>
                    <a:pt x="859" y="1"/>
                  </a:cubicBezTo>
                  <a:close/>
                </a:path>
              </a:pathLst>
            </a:custGeom>
            <a:solidFill>
              <a:srgbClr val="CED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2"/>
            <p:cNvSpPr/>
            <p:nvPr/>
          </p:nvSpPr>
          <p:spPr>
            <a:xfrm>
              <a:off x="3188075" y="2396325"/>
              <a:ext cx="578000" cy="480450"/>
            </a:xfrm>
            <a:custGeom>
              <a:avLst/>
              <a:gdLst/>
              <a:ahLst/>
              <a:cxnLst/>
              <a:rect l="l" t="t" r="r" b="b"/>
              <a:pathLst>
                <a:path w="23120" h="19218" extrusionOk="0">
                  <a:moveTo>
                    <a:pt x="872" y="1"/>
                  </a:moveTo>
                  <a:lnTo>
                    <a:pt x="1" y="3122"/>
                  </a:lnTo>
                  <a:cubicBezTo>
                    <a:pt x="2028" y="5475"/>
                    <a:pt x="5965" y="9717"/>
                    <a:pt x="11010" y="13564"/>
                  </a:cubicBezTo>
                  <a:cubicBezTo>
                    <a:pt x="13806" y="15688"/>
                    <a:pt x="16934" y="17709"/>
                    <a:pt x="20276" y="19218"/>
                  </a:cubicBezTo>
                  <a:lnTo>
                    <a:pt x="23120" y="17515"/>
                  </a:lnTo>
                  <a:cubicBezTo>
                    <a:pt x="12013" y="13246"/>
                    <a:pt x="2561" y="2070"/>
                    <a:pt x="872" y="1"/>
                  </a:cubicBezTo>
                  <a:close/>
                </a:path>
              </a:pathLst>
            </a:custGeom>
            <a:solidFill>
              <a:srgbClr val="CED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2"/>
            <p:cNvSpPr/>
            <p:nvPr/>
          </p:nvSpPr>
          <p:spPr>
            <a:xfrm>
              <a:off x="3154350" y="2607575"/>
              <a:ext cx="432175" cy="330975"/>
            </a:xfrm>
            <a:custGeom>
              <a:avLst/>
              <a:gdLst/>
              <a:ahLst/>
              <a:cxnLst/>
              <a:rect l="l" t="t" r="r" b="b"/>
              <a:pathLst>
                <a:path w="17287" h="13239" extrusionOk="0">
                  <a:moveTo>
                    <a:pt x="104" y="0"/>
                  </a:moveTo>
                  <a:lnTo>
                    <a:pt x="0" y="76"/>
                  </a:lnTo>
                  <a:cubicBezTo>
                    <a:pt x="886" y="1730"/>
                    <a:pt x="1993" y="3225"/>
                    <a:pt x="3252" y="4588"/>
                  </a:cubicBezTo>
                  <a:cubicBezTo>
                    <a:pt x="4484" y="5958"/>
                    <a:pt x="5861" y="7190"/>
                    <a:pt x="7342" y="8339"/>
                  </a:cubicBezTo>
                  <a:cubicBezTo>
                    <a:pt x="8823" y="9432"/>
                    <a:pt x="10380" y="10470"/>
                    <a:pt x="12041" y="11273"/>
                  </a:cubicBezTo>
                  <a:cubicBezTo>
                    <a:pt x="12878" y="11681"/>
                    <a:pt x="13708" y="12069"/>
                    <a:pt x="14567" y="12422"/>
                  </a:cubicBezTo>
                  <a:cubicBezTo>
                    <a:pt x="15452" y="12719"/>
                    <a:pt x="16310" y="13051"/>
                    <a:pt x="17238" y="13238"/>
                  </a:cubicBezTo>
                  <a:lnTo>
                    <a:pt x="17286" y="13120"/>
                  </a:lnTo>
                  <a:cubicBezTo>
                    <a:pt x="14054" y="11487"/>
                    <a:pt x="10982" y="9536"/>
                    <a:pt x="8110" y="7328"/>
                  </a:cubicBezTo>
                  <a:cubicBezTo>
                    <a:pt x="5232" y="5142"/>
                    <a:pt x="2533" y="2692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title" idx="2"/>
          </p:nvPr>
        </p:nvSpPr>
        <p:spPr>
          <a:xfrm>
            <a:off x="1163750" y="1480325"/>
            <a:ext cx="2068500" cy="223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01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4051500" y="1480325"/>
            <a:ext cx="4803000" cy="16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and Idea</a:t>
            </a:r>
            <a:endParaRPr sz="4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33"/>
          <p:cNvSpPr txBox="1"/>
          <p:nvPr/>
        </p:nvSpPr>
        <p:spPr>
          <a:xfrm>
            <a:off x="7834325" y="349800"/>
            <a:ext cx="596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rPr>
              <a:t>2022</a:t>
            </a:r>
            <a:endParaRPr sz="1200">
              <a:latin typeface="Voltaire"/>
              <a:ea typeface="Voltaire"/>
              <a:cs typeface="Voltaire"/>
              <a:sym typeface="Voltaire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7399850" y="611700"/>
            <a:ext cx="16140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rPr>
              <a:t>CSC318 Group C12 Present</a:t>
            </a:r>
            <a:endParaRPr sz="1200">
              <a:latin typeface="Voltaire"/>
              <a:ea typeface="Voltaire"/>
              <a:cs typeface="Voltaire"/>
              <a:sym typeface="Voltaire"/>
            </a:endParaRPr>
          </a:p>
        </p:txBody>
      </p:sp>
      <p:sp>
        <p:nvSpPr>
          <p:cNvPr id="251" name="Google Shape;251;p33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>
            <a:spLocks noGrp="1"/>
          </p:cNvSpPr>
          <p:nvPr>
            <p:ph type="subTitle" idx="1"/>
          </p:nvPr>
        </p:nvSpPr>
        <p:spPr>
          <a:xfrm>
            <a:off x="2449625" y="2127525"/>
            <a:ext cx="5211300" cy="21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suitable badminton courts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Facilitate the booking process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online platform for badminton fans to share their experience regarding badminton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34"/>
          <p:cNvSpPr txBox="1">
            <a:spLocks noGrp="1"/>
          </p:cNvSpPr>
          <p:nvPr>
            <p:ph type="title"/>
          </p:nvPr>
        </p:nvSpPr>
        <p:spPr>
          <a:xfrm>
            <a:off x="3559076" y="1257300"/>
            <a:ext cx="3344400" cy="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Space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8" name="Google Shape;258;p34"/>
          <p:cNvGrpSpPr/>
          <p:nvPr/>
        </p:nvGrpSpPr>
        <p:grpSpPr>
          <a:xfrm>
            <a:off x="240591" y="92943"/>
            <a:ext cx="1552460" cy="2328719"/>
            <a:chOff x="901100" y="1357250"/>
            <a:chExt cx="1998275" cy="2997450"/>
          </a:xfrm>
        </p:grpSpPr>
        <p:sp>
          <p:nvSpPr>
            <p:cNvPr id="259" name="Google Shape;259;p34"/>
            <p:cNvSpPr/>
            <p:nvPr/>
          </p:nvSpPr>
          <p:spPr>
            <a:xfrm>
              <a:off x="977725" y="1890600"/>
              <a:ext cx="152550" cy="171175"/>
            </a:xfrm>
            <a:custGeom>
              <a:avLst/>
              <a:gdLst/>
              <a:ahLst/>
              <a:cxnLst/>
              <a:rect l="l" t="t" r="r" b="b"/>
              <a:pathLst>
                <a:path w="6102" h="6847" extrusionOk="0">
                  <a:moveTo>
                    <a:pt x="4312" y="1"/>
                  </a:moveTo>
                  <a:cubicBezTo>
                    <a:pt x="3445" y="1"/>
                    <a:pt x="1789" y="1105"/>
                    <a:pt x="1004" y="2040"/>
                  </a:cubicBezTo>
                  <a:cubicBezTo>
                    <a:pt x="0" y="3228"/>
                    <a:pt x="2404" y="6847"/>
                    <a:pt x="2404" y="6847"/>
                  </a:cubicBezTo>
                  <a:lnTo>
                    <a:pt x="5283" y="6794"/>
                  </a:lnTo>
                  <a:lnTo>
                    <a:pt x="6102" y="2145"/>
                  </a:lnTo>
                  <a:cubicBezTo>
                    <a:pt x="6102" y="2145"/>
                    <a:pt x="5283" y="983"/>
                    <a:pt x="4781" y="217"/>
                  </a:cubicBezTo>
                  <a:cubicBezTo>
                    <a:pt x="4688" y="67"/>
                    <a:pt x="4523" y="1"/>
                    <a:pt x="4312" y="1"/>
                  </a:cubicBez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1602400" y="2959175"/>
              <a:ext cx="431250" cy="149275"/>
            </a:xfrm>
            <a:custGeom>
              <a:avLst/>
              <a:gdLst/>
              <a:ahLst/>
              <a:cxnLst/>
              <a:rect l="l" t="t" r="r" b="b"/>
              <a:pathLst>
                <a:path w="17250" h="5971" extrusionOk="0">
                  <a:moveTo>
                    <a:pt x="16246" y="1"/>
                  </a:moveTo>
                  <a:lnTo>
                    <a:pt x="2325" y="1216"/>
                  </a:lnTo>
                  <a:lnTo>
                    <a:pt x="1" y="5970"/>
                  </a:lnTo>
                  <a:lnTo>
                    <a:pt x="17250" y="4333"/>
                  </a:lnTo>
                  <a:lnTo>
                    <a:pt x="16246" y="1"/>
                  </a:ln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1037800" y="2060450"/>
              <a:ext cx="383050" cy="488000"/>
            </a:xfrm>
            <a:custGeom>
              <a:avLst/>
              <a:gdLst/>
              <a:ahLst/>
              <a:cxnLst/>
              <a:rect l="l" t="t" r="r" b="b"/>
              <a:pathLst>
                <a:path w="15322" h="19520" extrusionOk="0">
                  <a:moveTo>
                    <a:pt x="2906" y="0"/>
                  </a:moveTo>
                  <a:lnTo>
                    <a:pt x="1" y="53"/>
                  </a:lnTo>
                  <a:cubicBezTo>
                    <a:pt x="1" y="53"/>
                    <a:pt x="1057" y="18041"/>
                    <a:pt x="2616" y="19230"/>
                  </a:cubicBezTo>
                  <a:cubicBezTo>
                    <a:pt x="2884" y="19435"/>
                    <a:pt x="3438" y="19519"/>
                    <a:pt x="4171" y="19519"/>
                  </a:cubicBezTo>
                  <a:cubicBezTo>
                    <a:pt x="7687" y="19519"/>
                    <a:pt x="15321" y="17566"/>
                    <a:pt x="15321" y="17566"/>
                  </a:cubicBezTo>
                  <a:lnTo>
                    <a:pt x="12970" y="12996"/>
                  </a:lnTo>
                  <a:lnTo>
                    <a:pt x="6182" y="14554"/>
                  </a:lnTo>
                  <a:lnTo>
                    <a:pt x="2906" y="0"/>
                  </a:ln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2109575" y="1882800"/>
              <a:ext cx="789800" cy="471525"/>
            </a:xfrm>
            <a:custGeom>
              <a:avLst/>
              <a:gdLst/>
              <a:ahLst/>
              <a:cxnLst/>
              <a:rect l="l" t="t" r="r" b="b"/>
              <a:pathLst>
                <a:path w="31592" h="18861" extrusionOk="0">
                  <a:moveTo>
                    <a:pt x="31592" y="1"/>
                  </a:moveTo>
                  <a:lnTo>
                    <a:pt x="31592" y="1"/>
                  </a:lnTo>
                  <a:cubicBezTo>
                    <a:pt x="31592" y="1"/>
                    <a:pt x="30429" y="423"/>
                    <a:pt x="29848" y="2087"/>
                  </a:cubicBezTo>
                  <a:cubicBezTo>
                    <a:pt x="28607" y="5574"/>
                    <a:pt x="27656" y="6842"/>
                    <a:pt x="27656" y="6842"/>
                  </a:cubicBezTo>
                  <a:lnTo>
                    <a:pt x="1294" y="13366"/>
                  </a:lnTo>
                  <a:lnTo>
                    <a:pt x="0" y="18860"/>
                  </a:lnTo>
                  <a:lnTo>
                    <a:pt x="29082" y="9431"/>
                  </a:lnTo>
                  <a:cubicBezTo>
                    <a:pt x="29082" y="9431"/>
                    <a:pt x="30033" y="9404"/>
                    <a:pt x="30667" y="5812"/>
                  </a:cubicBezTo>
                  <a:cubicBezTo>
                    <a:pt x="31301" y="2220"/>
                    <a:pt x="31592" y="1"/>
                    <a:pt x="31592" y="1"/>
                  </a:cubicBez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1280825" y="2192500"/>
              <a:ext cx="967450" cy="875675"/>
            </a:xfrm>
            <a:custGeom>
              <a:avLst/>
              <a:gdLst/>
              <a:ahLst/>
              <a:cxnLst/>
              <a:rect l="l" t="t" r="r" b="b"/>
              <a:pathLst>
                <a:path w="38698" h="35027" extrusionOk="0">
                  <a:moveTo>
                    <a:pt x="30509" y="33705"/>
                  </a:moveTo>
                  <a:cubicBezTo>
                    <a:pt x="30509" y="33705"/>
                    <a:pt x="30474" y="33733"/>
                    <a:pt x="30350" y="33768"/>
                  </a:cubicBezTo>
                  <a:lnTo>
                    <a:pt x="30350" y="33768"/>
                  </a:lnTo>
                  <a:cubicBezTo>
                    <a:pt x="30378" y="33903"/>
                    <a:pt x="30403" y="33950"/>
                    <a:pt x="30425" y="33950"/>
                  </a:cubicBezTo>
                  <a:cubicBezTo>
                    <a:pt x="30476" y="33950"/>
                    <a:pt x="30509" y="33705"/>
                    <a:pt x="30509" y="33705"/>
                  </a:cubicBezTo>
                  <a:close/>
                  <a:moveTo>
                    <a:pt x="37773" y="1"/>
                  </a:moveTo>
                  <a:cubicBezTo>
                    <a:pt x="37773" y="1"/>
                    <a:pt x="24618" y="846"/>
                    <a:pt x="17169" y="3091"/>
                  </a:cubicBezTo>
                  <a:cubicBezTo>
                    <a:pt x="9694" y="5337"/>
                    <a:pt x="0" y="8401"/>
                    <a:pt x="0" y="8401"/>
                  </a:cubicBezTo>
                  <a:lnTo>
                    <a:pt x="1427" y="15215"/>
                  </a:lnTo>
                  <a:cubicBezTo>
                    <a:pt x="1427" y="15215"/>
                    <a:pt x="2902" y="14800"/>
                    <a:pt x="5060" y="14800"/>
                  </a:cubicBezTo>
                  <a:cubicBezTo>
                    <a:pt x="5930" y="14800"/>
                    <a:pt x="6911" y="14867"/>
                    <a:pt x="7951" y="15057"/>
                  </a:cubicBezTo>
                  <a:cubicBezTo>
                    <a:pt x="11596" y="15717"/>
                    <a:pt x="12521" y="23721"/>
                    <a:pt x="12811" y="25385"/>
                  </a:cubicBezTo>
                  <a:cubicBezTo>
                    <a:pt x="13736" y="30324"/>
                    <a:pt x="13498" y="35026"/>
                    <a:pt x="13498" y="35026"/>
                  </a:cubicBezTo>
                  <a:cubicBezTo>
                    <a:pt x="13498" y="35026"/>
                    <a:pt x="15542" y="33329"/>
                    <a:pt x="20338" y="33329"/>
                  </a:cubicBezTo>
                  <a:cubicBezTo>
                    <a:pt x="21155" y="33329"/>
                    <a:pt x="22053" y="33379"/>
                    <a:pt x="23033" y="33494"/>
                  </a:cubicBezTo>
                  <a:cubicBezTo>
                    <a:pt x="25764" y="33815"/>
                    <a:pt x="27509" y="33911"/>
                    <a:pt x="28619" y="33911"/>
                  </a:cubicBezTo>
                  <a:cubicBezTo>
                    <a:pt x="29652" y="33911"/>
                    <a:pt x="30135" y="33828"/>
                    <a:pt x="30350" y="33768"/>
                  </a:cubicBezTo>
                  <a:lnTo>
                    <a:pt x="30350" y="33768"/>
                  </a:lnTo>
                  <a:cubicBezTo>
                    <a:pt x="30239" y="33218"/>
                    <a:pt x="30095" y="31212"/>
                    <a:pt x="30007" y="24989"/>
                  </a:cubicBezTo>
                  <a:cubicBezTo>
                    <a:pt x="29954" y="21740"/>
                    <a:pt x="30931" y="15797"/>
                    <a:pt x="31011" y="12706"/>
                  </a:cubicBezTo>
                  <a:cubicBezTo>
                    <a:pt x="31037" y="9695"/>
                    <a:pt x="31750" y="8533"/>
                    <a:pt x="32622" y="7846"/>
                  </a:cubicBezTo>
                  <a:cubicBezTo>
                    <a:pt x="34788" y="6103"/>
                    <a:pt x="38697" y="5654"/>
                    <a:pt x="38697" y="5654"/>
                  </a:cubicBezTo>
                  <a:lnTo>
                    <a:pt x="37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1253750" y="2200425"/>
              <a:ext cx="988575" cy="236450"/>
            </a:xfrm>
            <a:custGeom>
              <a:avLst/>
              <a:gdLst/>
              <a:ahLst/>
              <a:cxnLst/>
              <a:rect l="l" t="t" r="r" b="b"/>
              <a:pathLst>
                <a:path w="39543" h="9458" extrusionOk="0">
                  <a:moveTo>
                    <a:pt x="39278" y="1"/>
                  </a:moveTo>
                  <a:cubicBezTo>
                    <a:pt x="39278" y="1"/>
                    <a:pt x="27260" y="1269"/>
                    <a:pt x="21396" y="2589"/>
                  </a:cubicBezTo>
                  <a:cubicBezTo>
                    <a:pt x="15505" y="3910"/>
                    <a:pt x="0" y="8691"/>
                    <a:pt x="0" y="8691"/>
                  </a:cubicBezTo>
                  <a:lnTo>
                    <a:pt x="1400" y="9457"/>
                  </a:lnTo>
                  <a:cubicBezTo>
                    <a:pt x="1400" y="9457"/>
                    <a:pt x="16826" y="4729"/>
                    <a:pt x="22796" y="3567"/>
                  </a:cubicBezTo>
                  <a:cubicBezTo>
                    <a:pt x="28792" y="2431"/>
                    <a:pt x="39542" y="1110"/>
                    <a:pt x="39542" y="1110"/>
                  </a:cubicBezTo>
                  <a:lnTo>
                    <a:pt x="392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681000" y="2256650"/>
              <a:ext cx="182950" cy="82625"/>
            </a:xfrm>
            <a:custGeom>
              <a:avLst/>
              <a:gdLst/>
              <a:ahLst/>
              <a:cxnLst/>
              <a:rect l="l" t="t" r="r" b="b"/>
              <a:pathLst>
                <a:path w="7318" h="3305" extrusionOk="0">
                  <a:moveTo>
                    <a:pt x="4526" y="1"/>
                  </a:moveTo>
                  <a:cubicBezTo>
                    <a:pt x="4178" y="1"/>
                    <a:pt x="3811" y="25"/>
                    <a:pt x="3434" y="76"/>
                  </a:cubicBezTo>
                  <a:cubicBezTo>
                    <a:pt x="1479" y="367"/>
                    <a:pt x="0" y="1318"/>
                    <a:pt x="132" y="2163"/>
                  </a:cubicBezTo>
                  <a:cubicBezTo>
                    <a:pt x="238" y="2861"/>
                    <a:pt x="1343" y="3305"/>
                    <a:pt x="2783" y="3305"/>
                  </a:cubicBezTo>
                  <a:cubicBezTo>
                    <a:pt x="3141" y="3305"/>
                    <a:pt x="3520" y="3278"/>
                    <a:pt x="3910" y="3220"/>
                  </a:cubicBezTo>
                  <a:cubicBezTo>
                    <a:pt x="5838" y="2929"/>
                    <a:pt x="7317" y="2005"/>
                    <a:pt x="7185" y="1133"/>
                  </a:cubicBezTo>
                  <a:cubicBezTo>
                    <a:pt x="7100" y="429"/>
                    <a:pt x="5982" y="1"/>
                    <a:pt x="4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1484200" y="3288050"/>
              <a:ext cx="315025" cy="639875"/>
            </a:xfrm>
            <a:custGeom>
              <a:avLst/>
              <a:gdLst/>
              <a:ahLst/>
              <a:cxnLst/>
              <a:rect l="l" t="t" r="r" b="b"/>
              <a:pathLst>
                <a:path w="12601" h="25595" extrusionOk="0">
                  <a:moveTo>
                    <a:pt x="12600" y="0"/>
                  </a:moveTo>
                  <a:lnTo>
                    <a:pt x="2299" y="2325"/>
                  </a:lnTo>
                  <a:cubicBezTo>
                    <a:pt x="2299" y="2325"/>
                    <a:pt x="1084" y="5547"/>
                    <a:pt x="556" y="12943"/>
                  </a:cubicBezTo>
                  <a:cubicBezTo>
                    <a:pt x="1" y="20339"/>
                    <a:pt x="212" y="24856"/>
                    <a:pt x="212" y="24856"/>
                  </a:cubicBezTo>
                  <a:cubicBezTo>
                    <a:pt x="212" y="24856"/>
                    <a:pt x="1875" y="25594"/>
                    <a:pt x="3687" y="25594"/>
                  </a:cubicBezTo>
                  <a:cubicBezTo>
                    <a:pt x="5071" y="25594"/>
                    <a:pt x="6542" y="25163"/>
                    <a:pt x="7423" y="23641"/>
                  </a:cubicBezTo>
                  <a:cubicBezTo>
                    <a:pt x="9404" y="20101"/>
                    <a:pt x="12600" y="0"/>
                    <a:pt x="12600" y="0"/>
                  </a:cubicBez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1060925" y="3730250"/>
              <a:ext cx="646825" cy="193200"/>
            </a:xfrm>
            <a:custGeom>
              <a:avLst/>
              <a:gdLst/>
              <a:ahLst/>
              <a:cxnLst/>
              <a:rect l="l" t="t" r="r" b="b"/>
              <a:pathLst>
                <a:path w="25873" h="7728" extrusionOk="0">
                  <a:moveTo>
                    <a:pt x="13649" y="0"/>
                  </a:moveTo>
                  <a:cubicBezTo>
                    <a:pt x="8215" y="0"/>
                    <a:pt x="0" y="3311"/>
                    <a:pt x="0" y="3311"/>
                  </a:cubicBezTo>
                  <a:lnTo>
                    <a:pt x="449" y="5953"/>
                  </a:lnTo>
                  <a:cubicBezTo>
                    <a:pt x="449" y="5953"/>
                    <a:pt x="14475" y="7485"/>
                    <a:pt x="20207" y="7723"/>
                  </a:cubicBezTo>
                  <a:cubicBezTo>
                    <a:pt x="20295" y="7726"/>
                    <a:pt x="20382" y="7728"/>
                    <a:pt x="20466" y="7728"/>
                  </a:cubicBezTo>
                  <a:cubicBezTo>
                    <a:pt x="25873" y="7728"/>
                    <a:pt x="22845" y="322"/>
                    <a:pt x="14132" y="10"/>
                  </a:cubicBezTo>
                  <a:cubicBezTo>
                    <a:pt x="13974" y="3"/>
                    <a:pt x="13813" y="0"/>
                    <a:pt x="13649" y="0"/>
                  </a:cubicBez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1798550" y="3144750"/>
              <a:ext cx="596975" cy="978675"/>
            </a:xfrm>
            <a:custGeom>
              <a:avLst/>
              <a:gdLst/>
              <a:ahLst/>
              <a:cxnLst/>
              <a:rect l="l" t="t" r="r" b="b"/>
              <a:pathLst>
                <a:path w="23879" h="39147" extrusionOk="0">
                  <a:moveTo>
                    <a:pt x="9826" y="0"/>
                  </a:moveTo>
                  <a:lnTo>
                    <a:pt x="0" y="5758"/>
                  </a:lnTo>
                  <a:cubicBezTo>
                    <a:pt x="0" y="5758"/>
                    <a:pt x="14686" y="18358"/>
                    <a:pt x="15796" y="20339"/>
                  </a:cubicBezTo>
                  <a:cubicBezTo>
                    <a:pt x="15796" y="20339"/>
                    <a:pt x="13339" y="22162"/>
                    <a:pt x="11781" y="24697"/>
                  </a:cubicBezTo>
                  <a:cubicBezTo>
                    <a:pt x="10222" y="27260"/>
                    <a:pt x="4649" y="36690"/>
                    <a:pt x="4649" y="36690"/>
                  </a:cubicBezTo>
                  <a:lnTo>
                    <a:pt x="7185" y="39146"/>
                  </a:lnTo>
                  <a:cubicBezTo>
                    <a:pt x="7185" y="39146"/>
                    <a:pt x="13630" y="33124"/>
                    <a:pt x="18437" y="27973"/>
                  </a:cubicBezTo>
                  <a:cubicBezTo>
                    <a:pt x="21422" y="24830"/>
                    <a:pt x="23879" y="22531"/>
                    <a:pt x="23641" y="20577"/>
                  </a:cubicBezTo>
                  <a:cubicBezTo>
                    <a:pt x="23007" y="15637"/>
                    <a:pt x="9826" y="0"/>
                    <a:pt x="9826" y="0"/>
                  </a:cubicBez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1703450" y="2164125"/>
              <a:ext cx="177650" cy="161225"/>
            </a:xfrm>
            <a:custGeom>
              <a:avLst/>
              <a:gdLst/>
              <a:ahLst/>
              <a:cxnLst/>
              <a:rect l="l" t="t" r="r" b="b"/>
              <a:pathLst>
                <a:path w="7106" h="6449" extrusionOk="0">
                  <a:moveTo>
                    <a:pt x="1110" y="0"/>
                  </a:moveTo>
                  <a:lnTo>
                    <a:pt x="0" y="5257"/>
                  </a:lnTo>
                  <a:cubicBezTo>
                    <a:pt x="0" y="5257"/>
                    <a:pt x="349" y="6449"/>
                    <a:pt x="2101" y="6449"/>
                  </a:cubicBezTo>
                  <a:cubicBezTo>
                    <a:pt x="2451" y="6449"/>
                    <a:pt x="2858" y="6401"/>
                    <a:pt x="3329" y="6287"/>
                  </a:cubicBezTo>
                  <a:cubicBezTo>
                    <a:pt x="6181" y="5600"/>
                    <a:pt x="5732" y="4279"/>
                    <a:pt x="5732" y="4279"/>
                  </a:cubicBezTo>
                  <a:cubicBezTo>
                    <a:pt x="5732" y="4279"/>
                    <a:pt x="5442" y="2166"/>
                    <a:pt x="6234" y="1532"/>
                  </a:cubicBezTo>
                  <a:cubicBezTo>
                    <a:pt x="7106" y="898"/>
                    <a:pt x="1110" y="0"/>
                    <a:pt x="1110" y="0"/>
                  </a:cubicBez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975075" y="1853750"/>
              <a:ext cx="206050" cy="203400"/>
            </a:xfrm>
            <a:custGeom>
              <a:avLst/>
              <a:gdLst/>
              <a:ahLst/>
              <a:cxnLst/>
              <a:rect l="l" t="t" r="r" b="b"/>
              <a:pathLst>
                <a:path w="8242" h="8136" extrusionOk="0">
                  <a:moveTo>
                    <a:pt x="6630" y="0"/>
                  </a:moveTo>
                  <a:lnTo>
                    <a:pt x="0" y="6498"/>
                  </a:lnTo>
                  <a:lnTo>
                    <a:pt x="1612" y="8136"/>
                  </a:lnTo>
                  <a:lnTo>
                    <a:pt x="8242" y="1638"/>
                  </a:lnTo>
                  <a:lnTo>
                    <a:pt x="66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1141475" y="1797625"/>
              <a:ext cx="92475" cy="97750"/>
            </a:xfrm>
            <a:custGeom>
              <a:avLst/>
              <a:gdLst/>
              <a:ahLst/>
              <a:cxnLst/>
              <a:rect l="l" t="t" r="r" b="b"/>
              <a:pathLst>
                <a:path w="3699" h="3910" extrusionOk="0">
                  <a:moveTo>
                    <a:pt x="3699" y="0"/>
                  </a:moveTo>
                  <a:lnTo>
                    <a:pt x="1" y="2219"/>
                  </a:lnTo>
                  <a:lnTo>
                    <a:pt x="1612" y="3910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4"/>
            <p:cNvSpPr/>
            <p:nvPr/>
          </p:nvSpPr>
          <p:spPr>
            <a:xfrm>
              <a:off x="1195625" y="1594900"/>
              <a:ext cx="250300" cy="245000"/>
            </a:xfrm>
            <a:custGeom>
              <a:avLst/>
              <a:gdLst/>
              <a:ahLst/>
              <a:cxnLst/>
              <a:rect l="l" t="t" r="r" b="b"/>
              <a:pathLst>
                <a:path w="10012" h="9800" extrusionOk="0">
                  <a:moveTo>
                    <a:pt x="9800" y="0"/>
                  </a:moveTo>
                  <a:lnTo>
                    <a:pt x="1" y="9588"/>
                  </a:lnTo>
                  <a:lnTo>
                    <a:pt x="212" y="9800"/>
                  </a:lnTo>
                  <a:lnTo>
                    <a:pt x="10012" y="238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4"/>
            <p:cNvSpPr/>
            <p:nvPr/>
          </p:nvSpPr>
          <p:spPr>
            <a:xfrm>
              <a:off x="1432700" y="1357250"/>
              <a:ext cx="264825" cy="254825"/>
            </a:xfrm>
            <a:custGeom>
              <a:avLst/>
              <a:gdLst/>
              <a:ahLst/>
              <a:cxnLst/>
              <a:rect l="l" t="t" r="r" b="b"/>
              <a:pathLst>
                <a:path w="10593" h="10193" extrusionOk="0">
                  <a:moveTo>
                    <a:pt x="8876" y="314"/>
                  </a:moveTo>
                  <a:cubicBezTo>
                    <a:pt x="9298" y="314"/>
                    <a:pt x="9642" y="420"/>
                    <a:pt x="9827" y="657"/>
                  </a:cubicBezTo>
                  <a:cubicBezTo>
                    <a:pt x="10276" y="1106"/>
                    <a:pt x="10223" y="2004"/>
                    <a:pt x="9747" y="3167"/>
                  </a:cubicBezTo>
                  <a:cubicBezTo>
                    <a:pt x="9245" y="4355"/>
                    <a:pt x="8242" y="5702"/>
                    <a:pt x="7027" y="6891"/>
                  </a:cubicBezTo>
                  <a:cubicBezTo>
                    <a:pt x="5123" y="8734"/>
                    <a:pt x="3001" y="9894"/>
                    <a:pt x="1675" y="9894"/>
                  </a:cubicBezTo>
                  <a:cubicBezTo>
                    <a:pt x="1271" y="9894"/>
                    <a:pt x="942" y="9787"/>
                    <a:pt x="714" y="9559"/>
                  </a:cubicBezTo>
                  <a:cubicBezTo>
                    <a:pt x="291" y="9110"/>
                    <a:pt x="317" y="8212"/>
                    <a:pt x="819" y="7050"/>
                  </a:cubicBezTo>
                  <a:cubicBezTo>
                    <a:pt x="1321" y="5861"/>
                    <a:pt x="2299" y="4514"/>
                    <a:pt x="3540" y="3325"/>
                  </a:cubicBezTo>
                  <a:cubicBezTo>
                    <a:pt x="4755" y="2110"/>
                    <a:pt x="6102" y="1186"/>
                    <a:pt x="7317" y="684"/>
                  </a:cubicBezTo>
                  <a:cubicBezTo>
                    <a:pt x="7925" y="446"/>
                    <a:pt x="8453" y="314"/>
                    <a:pt x="8876" y="314"/>
                  </a:cubicBezTo>
                  <a:close/>
                  <a:moveTo>
                    <a:pt x="8911" y="0"/>
                  </a:moveTo>
                  <a:cubicBezTo>
                    <a:pt x="8432" y="0"/>
                    <a:pt x="7864" y="132"/>
                    <a:pt x="7238" y="393"/>
                  </a:cubicBezTo>
                  <a:cubicBezTo>
                    <a:pt x="5970" y="921"/>
                    <a:pt x="4597" y="1872"/>
                    <a:pt x="3329" y="3087"/>
                  </a:cubicBezTo>
                  <a:cubicBezTo>
                    <a:pt x="2087" y="4329"/>
                    <a:pt x="1083" y="5702"/>
                    <a:pt x="555" y="6917"/>
                  </a:cubicBezTo>
                  <a:cubicBezTo>
                    <a:pt x="0" y="8212"/>
                    <a:pt x="0" y="9215"/>
                    <a:pt x="529" y="9770"/>
                  </a:cubicBezTo>
                  <a:cubicBezTo>
                    <a:pt x="819" y="10061"/>
                    <a:pt x="1216" y="10193"/>
                    <a:pt x="1717" y="10193"/>
                  </a:cubicBezTo>
                  <a:cubicBezTo>
                    <a:pt x="3117" y="10193"/>
                    <a:pt x="5283" y="9031"/>
                    <a:pt x="7264" y="7102"/>
                  </a:cubicBezTo>
                  <a:cubicBezTo>
                    <a:pt x="8506" y="5861"/>
                    <a:pt x="9510" y="4487"/>
                    <a:pt x="10038" y="3272"/>
                  </a:cubicBezTo>
                  <a:cubicBezTo>
                    <a:pt x="10593" y="1978"/>
                    <a:pt x="10593" y="974"/>
                    <a:pt x="10064" y="420"/>
                  </a:cubicBezTo>
                  <a:cubicBezTo>
                    <a:pt x="9797" y="139"/>
                    <a:pt x="9401" y="0"/>
                    <a:pt x="8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1519200" y="3032475"/>
              <a:ext cx="657750" cy="416050"/>
            </a:xfrm>
            <a:custGeom>
              <a:avLst/>
              <a:gdLst/>
              <a:ahLst/>
              <a:cxnLst/>
              <a:rect l="l" t="t" r="r" b="b"/>
              <a:pathLst>
                <a:path w="26310" h="16642" extrusionOk="0">
                  <a:moveTo>
                    <a:pt x="20894" y="1"/>
                  </a:moveTo>
                  <a:cubicBezTo>
                    <a:pt x="20894" y="1"/>
                    <a:pt x="17935" y="1146"/>
                    <a:pt x="12924" y="1146"/>
                  </a:cubicBezTo>
                  <a:cubicBezTo>
                    <a:pt x="12663" y="1146"/>
                    <a:pt x="12397" y="1143"/>
                    <a:pt x="12125" y="1137"/>
                  </a:cubicBezTo>
                  <a:cubicBezTo>
                    <a:pt x="11514" y="1128"/>
                    <a:pt x="10939" y="1124"/>
                    <a:pt x="10398" y="1124"/>
                  </a:cubicBezTo>
                  <a:cubicBezTo>
                    <a:pt x="6071" y="1124"/>
                    <a:pt x="3963" y="1374"/>
                    <a:pt x="3963" y="1374"/>
                  </a:cubicBezTo>
                  <a:cubicBezTo>
                    <a:pt x="3963" y="1374"/>
                    <a:pt x="1691" y="3144"/>
                    <a:pt x="978" y="7714"/>
                  </a:cubicBezTo>
                  <a:cubicBezTo>
                    <a:pt x="318" y="12231"/>
                    <a:pt x="1" y="15902"/>
                    <a:pt x="1" y="15902"/>
                  </a:cubicBezTo>
                  <a:cubicBezTo>
                    <a:pt x="1" y="15902"/>
                    <a:pt x="2154" y="15240"/>
                    <a:pt x="4760" y="15240"/>
                  </a:cubicBezTo>
                  <a:cubicBezTo>
                    <a:pt x="6570" y="15240"/>
                    <a:pt x="8598" y="15559"/>
                    <a:pt x="10276" y="16642"/>
                  </a:cubicBezTo>
                  <a:lnTo>
                    <a:pt x="11597" y="12231"/>
                  </a:lnTo>
                  <a:lnTo>
                    <a:pt x="18227" y="16430"/>
                  </a:lnTo>
                  <a:cubicBezTo>
                    <a:pt x="18227" y="16430"/>
                    <a:pt x="20683" y="13868"/>
                    <a:pt x="22427" y="12653"/>
                  </a:cubicBezTo>
                  <a:cubicBezTo>
                    <a:pt x="24170" y="11438"/>
                    <a:pt x="26309" y="10883"/>
                    <a:pt x="26309" y="10883"/>
                  </a:cubicBezTo>
                  <a:cubicBezTo>
                    <a:pt x="26309" y="10883"/>
                    <a:pt x="23879" y="7106"/>
                    <a:pt x="23166" y="5785"/>
                  </a:cubicBezTo>
                  <a:cubicBezTo>
                    <a:pt x="22506" y="4465"/>
                    <a:pt x="20894" y="1"/>
                    <a:pt x="20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4"/>
            <p:cNvSpPr/>
            <p:nvPr/>
          </p:nvSpPr>
          <p:spPr>
            <a:xfrm>
              <a:off x="1809775" y="3261625"/>
              <a:ext cx="63400" cy="76625"/>
            </a:xfrm>
            <a:custGeom>
              <a:avLst/>
              <a:gdLst/>
              <a:ahLst/>
              <a:cxnLst/>
              <a:rect l="l" t="t" r="r" b="b"/>
              <a:pathLst>
                <a:path w="2536" h="3065" fill="none" extrusionOk="0">
                  <a:moveTo>
                    <a:pt x="0" y="3065"/>
                  </a:moveTo>
                  <a:cubicBezTo>
                    <a:pt x="0" y="3065"/>
                    <a:pt x="634" y="2431"/>
                    <a:pt x="2536" y="0"/>
                  </a:cubicBezTo>
                </a:path>
              </a:pathLst>
            </a:custGeom>
            <a:noFill/>
            <a:ln w="7275" cap="flat" cmpd="sng">
              <a:solidFill>
                <a:schemeClr val="dk1"/>
              </a:solidFill>
              <a:prstDash val="solid"/>
              <a:miter lim="2641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901100" y="3772100"/>
              <a:ext cx="188250" cy="260300"/>
            </a:xfrm>
            <a:custGeom>
              <a:avLst/>
              <a:gdLst/>
              <a:ahLst/>
              <a:cxnLst/>
              <a:rect l="l" t="t" r="r" b="b"/>
              <a:pathLst>
                <a:path w="7530" h="10412" extrusionOk="0">
                  <a:moveTo>
                    <a:pt x="4219" y="0"/>
                  </a:moveTo>
                  <a:cubicBezTo>
                    <a:pt x="3569" y="0"/>
                    <a:pt x="3012" y="132"/>
                    <a:pt x="3012" y="132"/>
                  </a:cubicBezTo>
                  <a:cubicBezTo>
                    <a:pt x="3012" y="132"/>
                    <a:pt x="1903" y="1585"/>
                    <a:pt x="1744" y="2905"/>
                  </a:cubicBezTo>
                  <a:cubicBezTo>
                    <a:pt x="1586" y="4226"/>
                    <a:pt x="1" y="6867"/>
                    <a:pt x="1" y="8188"/>
                  </a:cubicBezTo>
                  <a:cubicBezTo>
                    <a:pt x="1" y="9309"/>
                    <a:pt x="953" y="10412"/>
                    <a:pt x="1903" y="10412"/>
                  </a:cubicBezTo>
                  <a:cubicBezTo>
                    <a:pt x="2072" y="10412"/>
                    <a:pt x="2241" y="10377"/>
                    <a:pt x="2405" y="10301"/>
                  </a:cubicBezTo>
                  <a:cubicBezTo>
                    <a:pt x="3435" y="9879"/>
                    <a:pt x="4333" y="7237"/>
                    <a:pt x="4861" y="6445"/>
                  </a:cubicBezTo>
                  <a:cubicBezTo>
                    <a:pt x="5389" y="5652"/>
                    <a:pt x="7529" y="4332"/>
                    <a:pt x="7529" y="4332"/>
                  </a:cubicBezTo>
                  <a:lnTo>
                    <a:pt x="7238" y="1294"/>
                  </a:lnTo>
                  <a:cubicBezTo>
                    <a:pt x="7238" y="1294"/>
                    <a:pt x="6367" y="660"/>
                    <a:pt x="5416" y="211"/>
                  </a:cubicBezTo>
                  <a:cubicBezTo>
                    <a:pt x="5054" y="50"/>
                    <a:pt x="4619" y="0"/>
                    <a:pt x="42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1801850" y="4059325"/>
              <a:ext cx="206700" cy="295375"/>
            </a:xfrm>
            <a:custGeom>
              <a:avLst/>
              <a:gdLst/>
              <a:ahLst/>
              <a:cxnLst/>
              <a:rect l="l" t="t" r="r" b="b"/>
              <a:pathLst>
                <a:path w="8268" h="11815" extrusionOk="0">
                  <a:moveTo>
                    <a:pt x="4842" y="0"/>
                  </a:moveTo>
                  <a:cubicBezTo>
                    <a:pt x="4474" y="0"/>
                    <a:pt x="2744" y="42"/>
                    <a:pt x="1453" y="793"/>
                  </a:cubicBezTo>
                  <a:cubicBezTo>
                    <a:pt x="0" y="1691"/>
                    <a:pt x="555" y="3276"/>
                    <a:pt x="1374" y="4571"/>
                  </a:cubicBezTo>
                  <a:cubicBezTo>
                    <a:pt x="2192" y="5838"/>
                    <a:pt x="2826" y="5521"/>
                    <a:pt x="3170" y="6235"/>
                  </a:cubicBezTo>
                  <a:cubicBezTo>
                    <a:pt x="3480" y="6959"/>
                    <a:pt x="5489" y="11814"/>
                    <a:pt x="6837" y="11814"/>
                  </a:cubicBezTo>
                  <a:cubicBezTo>
                    <a:pt x="6865" y="11814"/>
                    <a:pt x="6893" y="11812"/>
                    <a:pt x="6921" y="11808"/>
                  </a:cubicBezTo>
                  <a:cubicBezTo>
                    <a:pt x="8268" y="11570"/>
                    <a:pt x="7713" y="10012"/>
                    <a:pt x="7475" y="8110"/>
                  </a:cubicBezTo>
                  <a:cubicBezTo>
                    <a:pt x="7264" y="6182"/>
                    <a:pt x="6762" y="3593"/>
                    <a:pt x="7264" y="2722"/>
                  </a:cubicBezTo>
                  <a:cubicBezTo>
                    <a:pt x="7713" y="1850"/>
                    <a:pt x="4913" y="1"/>
                    <a:pt x="4913" y="1"/>
                  </a:cubicBezTo>
                  <a:cubicBezTo>
                    <a:pt x="4913" y="1"/>
                    <a:pt x="4888" y="0"/>
                    <a:pt x="4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1565425" y="1918350"/>
              <a:ext cx="350025" cy="311400"/>
            </a:xfrm>
            <a:custGeom>
              <a:avLst/>
              <a:gdLst/>
              <a:ahLst/>
              <a:cxnLst/>
              <a:rect l="l" t="t" r="r" b="b"/>
              <a:pathLst>
                <a:path w="14001" h="12456" extrusionOk="0">
                  <a:moveTo>
                    <a:pt x="7638" y="1"/>
                  </a:moveTo>
                  <a:cubicBezTo>
                    <a:pt x="6711" y="1"/>
                    <a:pt x="5661" y="292"/>
                    <a:pt x="4491" y="956"/>
                  </a:cubicBezTo>
                  <a:cubicBezTo>
                    <a:pt x="1" y="3571"/>
                    <a:pt x="1163" y="7824"/>
                    <a:pt x="3910" y="10703"/>
                  </a:cubicBezTo>
                  <a:cubicBezTo>
                    <a:pt x="5226" y="12064"/>
                    <a:pt x="6945" y="12456"/>
                    <a:pt x="8548" y="12456"/>
                  </a:cubicBezTo>
                  <a:cubicBezTo>
                    <a:pt x="10679" y="12456"/>
                    <a:pt x="12605" y="11763"/>
                    <a:pt x="13102" y="11733"/>
                  </a:cubicBezTo>
                  <a:cubicBezTo>
                    <a:pt x="14000" y="11654"/>
                    <a:pt x="13366" y="9118"/>
                    <a:pt x="12548" y="5261"/>
                  </a:cubicBezTo>
                  <a:cubicBezTo>
                    <a:pt x="11941" y="2385"/>
                    <a:pt x="10290" y="1"/>
                    <a:pt x="7638" y="1"/>
                  </a:cubicBez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1873150" y="2045250"/>
              <a:ext cx="50875" cy="75300"/>
            </a:xfrm>
            <a:custGeom>
              <a:avLst/>
              <a:gdLst/>
              <a:ahLst/>
              <a:cxnLst/>
              <a:rect l="l" t="t" r="r" b="b"/>
              <a:pathLst>
                <a:path w="2035" h="3012" extrusionOk="0">
                  <a:moveTo>
                    <a:pt x="1" y="1"/>
                  </a:moveTo>
                  <a:lnTo>
                    <a:pt x="450" y="3012"/>
                  </a:lnTo>
                  <a:lnTo>
                    <a:pt x="2035" y="21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1570050" y="1911225"/>
              <a:ext cx="265500" cy="325025"/>
            </a:xfrm>
            <a:custGeom>
              <a:avLst/>
              <a:gdLst/>
              <a:ahLst/>
              <a:cxnLst/>
              <a:rect l="l" t="t" r="r" b="b"/>
              <a:pathLst>
                <a:path w="10620" h="13001" extrusionOk="0">
                  <a:moveTo>
                    <a:pt x="7061" y="0"/>
                  </a:moveTo>
                  <a:cubicBezTo>
                    <a:pt x="5807" y="0"/>
                    <a:pt x="4567" y="329"/>
                    <a:pt x="3778" y="818"/>
                  </a:cubicBezTo>
                  <a:cubicBezTo>
                    <a:pt x="1031" y="2482"/>
                    <a:pt x="1" y="4622"/>
                    <a:pt x="370" y="6946"/>
                  </a:cubicBezTo>
                  <a:cubicBezTo>
                    <a:pt x="866" y="9942"/>
                    <a:pt x="3551" y="13000"/>
                    <a:pt x="5475" y="13000"/>
                  </a:cubicBezTo>
                  <a:cubicBezTo>
                    <a:pt x="5706" y="13000"/>
                    <a:pt x="5925" y="12956"/>
                    <a:pt x="6129" y="12863"/>
                  </a:cubicBezTo>
                  <a:cubicBezTo>
                    <a:pt x="7344" y="12229"/>
                    <a:pt x="6551" y="7316"/>
                    <a:pt x="6551" y="7316"/>
                  </a:cubicBezTo>
                  <a:lnTo>
                    <a:pt x="6551" y="7316"/>
                  </a:lnTo>
                  <a:cubicBezTo>
                    <a:pt x="6552" y="7316"/>
                    <a:pt x="7438" y="8319"/>
                    <a:pt x="8112" y="8319"/>
                  </a:cubicBezTo>
                  <a:cubicBezTo>
                    <a:pt x="8346" y="8319"/>
                    <a:pt x="8555" y="8198"/>
                    <a:pt x="8691" y="7871"/>
                  </a:cubicBezTo>
                  <a:cubicBezTo>
                    <a:pt x="9193" y="6629"/>
                    <a:pt x="8163" y="4094"/>
                    <a:pt x="8163" y="4094"/>
                  </a:cubicBezTo>
                  <a:cubicBezTo>
                    <a:pt x="8163" y="4094"/>
                    <a:pt x="8691" y="2403"/>
                    <a:pt x="9668" y="1796"/>
                  </a:cubicBezTo>
                  <a:cubicBezTo>
                    <a:pt x="10619" y="1215"/>
                    <a:pt x="10593" y="1030"/>
                    <a:pt x="9483" y="501"/>
                  </a:cubicBezTo>
                  <a:cubicBezTo>
                    <a:pt x="8760" y="150"/>
                    <a:pt x="7908" y="0"/>
                    <a:pt x="7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1707400" y="2082300"/>
              <a:ext cx="89175" cy="91025"/>
            </a:xfrm>
            <a:custGeom>
              <a:avLst/>
              <a:gdLst/>
              <a:ahLst/>
              <a:cxnLst/>
              <a:rect l="l" t="t" r="r" b="b"/>
              <a:pathLst>
                <a:path w="3567" h="3641" extrusionOk="0">
                  <a:moveTo>
                    <a:pt x="1416" y="0"/>
                  </a:moveTo>
                  <a:cubicBezTo>
                    <a:pt x="1226" y="0"/>
                    <a:pt x="1042" y="42"/>
                    <a:pt x="873" y="130"/>
                  </a:cubicBezTo>
                  <a:cubicBezTo>
                    <a:pt x="186" y="526"/>
                    <a:pt x="1" y="1583"/>
                    <a:pt x="503" y="2507"/>
                  </a:cubicBezTo>
                  <a:cubicBezTo>
                    <a:pt x="885" y="3212"/>
                    <a:pt x="1544" y="3640"/>
                    <a:pt x="2152" y="3640"/>
                  </a:cubicBezTo>
                  <a:cubicBezTo>
                    <a:pt x="2341" y="3640"/>
                    <a:pt x="2526" y="3599"/>
                    <a:pt x="2695" y="3511"/>
                  </a:cubicBezTo>
                  <a:cubicBezTo>
                    <a:pt x="3408" y="3141"/>
                    <a:pt x="3567" y="2058"/>
                    <a:pt x="3065" y="1134"/>
                  </a:cubicBezTo>
                  <a:cubicBezTo>
                    <a:pt x="2682" y="429"/>
                    <a:pt x="2023" y="0"/>
                    <a:pt x="1416" y="0"/>
                  </a:cubicBez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1099225" y="1910475"/>
              <a:ext cx="591050" cy="296625"/>
            </a:xfrm>
            <a:custGeom>
              <a:avLst/>
              <a:gdLst/>
              <a:ahLst/>
              <a:cxnLst/>
              <a:rect l="l" t="t" r="r" b="b"/>
              <a:pathLst>
                <a:path w="23642" h="11865" extrusionOk="0">
                  <a:moveTo>
                    <a:pt x="18217" y="0"/>
                  </a:moveTo>
                  <a:cubicBezTo>
                    <a:pt x="17640" y="0"/>
                    <a:pt x="16945" y="229"/>
                    <a:pt x="16113" y="822"/>
                  </a:cubicBezTo>
                  <a:cubicBezTo>
                    <a:pt x="14845" y="1694"/>
                    <a:pt x="15241" y="3754"/>
                    <a:pt x="11623" y="4916"/>
                  </a:cubicBezTo>
                  <a:cubicBezTo>
                    <a:pt x="11206" y="5048"/>
                    <a:pt x="10835" y="5103"/>
                    <a:pt x="10498" y="5103"/>
                  </a:cubicBezTo>
                  <a:cubicBezTo>
                    <a:pt x="8726" y="5103"/>
                    <a:pt x="7895" y="3575"/>
                    <a:pt x="6349" y="3575"/>
                  </a:cubicBezTo>
                  <a:cubicBezTo>
                    <a:pt x="5652" y="3575"/>
                    <a:pt x="4810" y="3885"/>
                    <a:pt x="3672" y="4784"/>
                  </a:cubicBezTo>
                  <a:cubicBezTo>
                    <a:pt x="0" y="7690"/>
                    <a:pt x="2008" y="10014"/>
                    <a:pt x="2008" y="10014"/>
                  </a:cubicBezTo>
                  <a:cubicBezTo>
                    <a:pt x="2008" y="10014"/>
                    <a:pt x="3290" y="8377"/>
                    <a:pt x="5187" y="8377"/>
                  </a:cubicBezTo>
                  <a:cubicBezTo>
                    <a:pt x="5931" y="8377"/>
                    <a:pt x="6768" y="8628"/>
                    <a:pt x="7660" y="9327"/>
                  </a:cubicBezTo>
                  <a:cubicBezTo>
                    <a:pt x="9600" y="10860"/>
                    <a:pt x="11372" y="11865"/>
                    <a:pt x="12825" y="11865"/>
                  </a:cubicBezTo>
                  <a:cubicBezTo>
                    <a:pt x="13825" y="11865"/>
                    <a:pt x="14674" y="11388"/>
                    <a:pt x="15321" y="10278"/>
                  </a:cubicBezTo>
                  <a:cubicBezTo>
                    <a:pt x="16905" y="7584"/>
                    <a:pt x="18860" y="8799"/>
                    <a:pt x="20841" y="6924"/>
                  </a:cubicBezTo>
                  <a:cubicBezTo>
                    <a:pt x="23641" y="4203"/>
                    <a:pt x="20788" y="2671"/>
                    <a:pt x="20788" y="2671"/>
                  </a:cubicBezTo>
                  <a:cubicBezTo>
                    <a:pt x="20788" y="2671"/>
                    <a:pt x="20188" y="0"/>
                    <a:pt x="18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990250" y="1889400"/>
              <a:ext cx="118250" cy="126425"/>
            </a:xfrm>
            <a:custGeom>
              <a:avLst/>
              <a:gdLst/>
              <a:ahLst/>
              <a:cxnLst/>
              <a:rect l="l" t="t" r="r" b="b"/>
              <a:pathLst>
                <a:path w="4730" h="5057" extrusionOk="0">
                  <a:moveTo>
                    <a:pt x="3303" y="1"/>
                  </a:moveTo>
                  <a:cubicBezTo>
                    <a:pt x="2220" y="1"/>
                    <a:pt x="503" y="2088"/>
                    <a:pt x="503" y="2088"/>
                  </a:cubicBezTo>
                  <a:cubicBezTo>
                    <a:pt x="503" y="2088"/>
                    <a:pt x="1" y="4835"/>
                    <a:pt x="925" y="5046"/>
                  </a:cubicBezTo>
                  <a:cubicBezTo>
                    <a:pt x="954" y="5053"/>
                    <a:pt x="985" y="5057"/>
                    <a:pt x="1017" y="5057"/>
                  </a:cubicBezTo>
                  <a:cubicBezTo>
                    <a:pt x="2026" y="5057"/>
                    <a:pt x="4729" y="1586"/>
                    <a:pt x="4729" y="1586"/>
                  </a:cubicBezTo>
                  <a:cubicBezTo>
                    <a:pt x="4729" y="1586"/>
                    <a:pt x="4386" y="1"/>
                    <a:pt x="3303" y="1"/>
                  </a:cubicBez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1093925" y="1905500"/>
              <a:ext cx="72675" cy="100150"/>
            </a:xfrm>
            <a:custGeom>
              <a:avLst/>
              <a:gdLst/>
              <a:ahLst/>
              <a:cxnLst/>
              <a:rect l="l" t="t" r="r" b="b"/>
              <a:pathLst>
                <a:path w="2907" h="4006" extrusionOk="0">
                  <a:moveTo>
                    <a:pt x="2450" y="0"/>
                  </a:moveTo>
                  <a:cubicBezTo>
                    <a:pt x="2269" y="0"/>
                    <a:pt x="2017" y="102"/>
                    <a:pt x="1665" y="387"/>
                  </a:cubicBezTo>
                  <a:cubicBezTo>
                    <a:pt x="450" y="1364"/>
                    <a:pt x="1" y="4006"/>
                    <a:pt x="1" y="4006"/>
                  </a:cubicBezTo>
                  <a:cubicBezTo>
                    <a:pt x="1665" y="3847"/>
                    <a:pt x="2907" y="651"/>
                    <a:pt x="2907" y="651"/>
                  </a:cubicBezTo>
                  <a:cubicBezTo>
                    <a:pt x="2907" y="651"/>
                    <a:pt x="2907" y="0"/>
                    <a:pt x="2450" y="0"/>
                  </a:cubicBez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996200" y="3793850"/>
              <a:ext cx="119550" cy="106450"/>
            </a:xfrm>
            <a:custGeom>
              <a:avLst/>
              <a:gdLst/>
              <a:ahLst/>
              <a:cxnLst/>
              <a:rect l="l" t="t" r="r" b="b"/>
              <a:pathLst>
                <a:path w="4782" h="4258" extrusionOk="0">
                  <a:moveTo>
                    <a:pt x="2170" y="0"/>
                  </a:moveTo>
                  <a:cubicBezTo>
                    <a:pt x="2152" y="0"/>
                    <a:pt x="2133" y="1"/>
                    <a:pt x="2114" y="1"/>
                  </a:cubicBezTo>
                  <a:cubicBezTo>
                    <a:pt x="1453" y="28"/>
                    <a:pt x="1770" y="582"/>
                    <a:pt x="872" y="899"/>
                  </a:cubicBezTo>
                  <a:cubicBezTo>
                    <a:pt x="1" y="1164"/>
                    <a:pt x="159" y="3330"/>
                    <a:pt x="952" y="3699"/>
                  </a:cubicBezTo>
                  <a:cubicBezTo>
                    <a:pt x="1448" y="3956"/>
                    <a:pt x="1823" y="4258"/>
                    <a:pt x="2335" y="4258"/>
                  </a:cubicBezTo>
                  <a:cubicBezTo>
                    <a:pt x="2612" y="4258"/>
                    <a:pt x="2930" y="4169"/>
                    <a:pt x="3329" y="3937"/>
                  </a:cubicBezTo>
                  <a:cubicBezTo>
                    <a:pt x="3837" y="3613"/>
                    <a:pt x="4568" y="3593"/>
                    <a:pt x="4743" y="3593"/>
                  </a:cubicBezTo>
                  <a:cubicBezTo>
                    <a:pt x="4768" y="3593"/>
                    <a:pt x="4782" y="3594"/>
                    <a:pt x="4782" y="3594"/>
                  </a:cubicBezTo>
                  <a:lnTo>
                    <a:pt x="3434" y="424"/>
                  </a:lnTo>
                  <a:cubicBezTo>
                    <a:pt x="3434" y="424"/>
                    <a:pt x="2811" y="0"/>
                    <a:pt x="2170" y="0"/>
                  </a:cubicBez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1878450" y="4052075"/>
              <a:ext cx="128125" cy="75300"/>
            </a:xfrm>
            <a:custGeom>
              <a:avLst/>
              <a:gdLst/>
              <a:ahLst/>
              <a:cxnLst/>
              <a:rect l="l" t="t" r="r" b="b"/>
              <a:pathLst>
                <a:path w="5125" h="3012" extrusionOk="0">
                  <a:moveTo>
                    <a:pt x="1717" y="0"/>
                  </a:moveTo>
                  <a:cubicBezTo>
                    <a:pt x="1717" y="0"/>
                    <a:pt x="0" y="344"/>
                    <a:pt x="793" y="1796"/>
                  </a:cubicBezTo>
                  <a:cubicBezTo>
                    <a:pt x="1083" y="2325"/>
                    <a:pt x="2483" y="2246"/>
                    <a:pt x="3064" y="2378"/>
                  </a:cubicBezTo>
                  <a:cubicBezTo>
                    <a:pt x="3883" y="2615"/>
                    <a:pt x="4200" y="3012"/>
                    <a:pt x="4200" y="3012"/>
                  </a:cubicBezTo>
                  <a:lnTo>
                    <a:pt x="5125" y="1823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rgbClr val="EEB79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1599100" y="3060225"/>
              <a:ext cx="454350" cy="51525"/>
            </a:xfrm>
            <a:custGeom>
              <a:avLst/>
              <a:gdLst/>
              <a:ahLst/>
              <a:cxnLst/>
              <a:rect l="l" t="t" r="r" b="b"/>
              <a:pathLst>
                <a:path w="18174" h="2061" fill="none" extrusionOk="0">
                  <a:moveTo>
                    <a:pt x="1" y="1242"/>
                  </a:moveTo>
                  <a:cubicBezTo>
                    <a:pt x="1" y="1242"/>
                    <a:pt x="3752" y="1453"/>
                    <a:pt x="7793" y="1744"/>
                  </a:cubicBezTo>
                  <a:cubicBezTo>
                    <a:pt x="12468" y="2060"/>
                    <a:pt x="18174" y="0"/>
                    <a:pt x="18174" y="0"/>
                  </a:cubicBezTo>
                </a:path>
              </a:pathLst>
            </a:custGeom>
            <a:noFill/>
            <a:ln w="7275" cap="flat" cmpd="sng">
              <a:solidFill>
                <a:schemeClr val="dk1"/>
              </a:solidFill>
              <a:prstDash val="solid"/>
              <a:miter lim="2641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1558175" y="3095225"/>
              <a:ext cx="76625" cy="325575"/>
            </a:xfrm>
            <a:custGeom>
              <a:avLst/>
              <a:gdLst/>
              <a:ahLst/>
              <a:cxnLst/>
              <a:rect l="l" t="t" r="r" b="b"/>
              <a:pathLst>
                <a:path w="3065" h="13023" fill="none" extrusionOk="0">
                  <a:moveTo>
                    <a:pt x="3064" y="0"/>
                  </a:moveTo>
                  <a:cubicBezTo>
                    <a:pt x="3064" y="0"/>
                    <a:pt x="1136" y="3566"/>
                    <a:pt x="740" y="6973"/>
                  </a:cubicBezTo>
                  <a:cubicBezTo>
                    <a:pt x="317" y="10381"/>
                    <a:pt x="0" y="13022"/>
                    <a:pt x="0" y="13022"/>
                  </a:cubicBezTo>
                </a:path>
              </a:pathLst>
            </a:custGeom>
            <a:noFill/>
            <a:ln w="7275" cap="flat" cmpd="sng">
              <a:solidFill>
                <a:schemeClr val="dk1"/>
              </a:solidFill>
              <a:prstDash val="solid"/>
              <a:miter lim="2641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1595800" y="3097850"/>
              <a:ext cx="91150" cy="93150"/>
            </a:xfrm>
            <a:custGeom>
              <a:avLst/>
              <a:gdLst/>
              <a:ahLst/>
              <a:cxnLst/>
              <a:rect l="l" t="t" r="r" b="b"/>
              <a:pathLst>
                <a:path w="3646" h="3726" fill="none" extrusionOk="0">
                  <a:moveTo>
                    <a:pt x="3646" y="1"/>
                  </a:moveTo>
                  <a:cubicBezTo>
                    <a:pt x="3646" y="1"/>
                    <a:pt x="1005" y="2906"/>
                    <a:pt x="1" y="3725"/>
                  </a:cubicBezTo>
                </a:path>
              </a:pathLst>
            </a:custGeom>
            <a:noFill/>
            <a:ln w="7275" cap="flat" cmpd="sng">
              <a:solidFill>
                <a:schemeClr val="dk1"/>
              </a:solidFill>
              <a:prstDash val="solid"/>
              <a:miter lim="2641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1709400" y="2635600"/>
              <a:ext cx="299150" cy="157200"/>
            </a:xfrm>
            <a:custGeom>
              <a:avLst/>
              <a:gdLst/>
              <a:ahLst/>
              <a:cxnLst/>
              <a:rect l="l" t="t" r="r" b="b"/>
              <a:pathLst>
                <a:path w="11966" h="6288" fill="none" extrusionOk="0">
                  <a:moveTo>
                    <a:pt x="0" y="4993"/>
                  </a:moveTo>
                  <a:cubicBezTo>
                    <a:pt x="0" y="4993"/>
                    <a:pt x="6419" y="1137"/>
                    <a:pt x="9192" y="556"/>
                  </a:cubicBezTo>
                  <a:cubicBezTo>
                    <a:pt x="11966" y="1"/>
                    <a:pt x="6075" y="3699"/>
                    <a:pt x="4411" y="4993"/>
                  </a:cubicBezTo>
                  <a:cubicBezTo>
                    <a:pt x="2774" y="6287"/>
                    <a:pt x="9034" y="4254"/>
                    <a:pt x="9034" y="4254"/>
                  </a:cubicBezTo>
                </a:path>
              </a:pathLst>
            </a:custGeom>
            <a:solidFill>
              <a:schemeClr val="lt1"/>
            </a:solidFill>
            <a:ln w="8575" cap="flat" cmpd="sng">
              <a:solidFill>
                <a:schemeClr val="lt1"/>
              </a:solidFill>
              <a:prstDash val="solid"/>
              <a:miter lim="2641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34"/>
          <p:cNvSpPr/>
          <p:nvPr/>
        </p:nvSpPr>
        <p:spPr>
          <a:xfrm>
            <a:off x="100575" y="2468324"/>
            <a:ext cx="1247700" cy="85800"/>
          </a:xfrm>
          <a:prstGeom prst="ellipse">
            <a:avLst/>
          </a:prstGeom>
          <a:solidFill>
            <a:srgbClr val="000000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4"/>
          <p:cNvSpPr txBox="1"/>
          <p:nvPr/>
        </p:nvSpPr>
        <p:spPr>
          <a:xfrm>
            <a:off x="7834325" y="349800"/>
            <a:ext cx="596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rPr>
              <a:t>2022</a:t>
            </a:r>
            <a:endParaRPr sz="1200">
              <a:latin typeface="Voltaire"/>
              <a:ea typeface="Voltaire"/>
              <a:cs typeface="Voltaire"/>
              <a:sym typeface="Voltaire"/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7399850" y="611700"/>
            <a:ext cx="1435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rPr>
              <a:t>CSC318  Group C12 Present</a:t>
            </a:r>
            <a:endParaRPr sz="1200">
              <a:latin typeface="Voltaire"/>
              <a:ea typeface="Voltaire"/>
              <a:cs typeface="Voltaire"/>
              <a:sym typeface="Voltaire"/>
            </a:endParaRPr>
          </a:p>
        </p:txBody>
      </p:sp>
      <p:sp>
        <p:nvSpPr>
          <p:cNvPr id="294" name="Google Shape;294;p34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oogle Shape;299;p35"/>
          <p:cNvCxnSpPr>
            <a:stCxn id="300" idx="0"/>
            <a:endCxn id="301" idx="0"/>
          </p:cNvCxnSpPr>
          <p:nvPr/>
        </p:nvCxnSpPr>
        <p:spPr>
          <a:xfrm rot="-5400000" flipH="1">
            <a:off x="4576425" y="-1156950"/>
            <a:ext cx="600" cy="9591600"/>
          </a:xfrm>
          <a:prstGeom prst="curvedConnector3">
            <a:avLst>
              <a:gd name="adj1" fmla="val -344487500"/>
            </a:avLst>
          </a:prstGeom>
          <a:noFill/>
          <a:ln w="76200" cap="flat" cmpd="sng">
            <a:solidFill>
              <a:srgbClr val="212121"/>
            </a:solidFill>
            <a:prstDash val="dot"/>
            <a:miter lim="8000"/>
            <a:headEnd type="none" w="med" len="med"/>
            <a:tailEnd type="none" w="med" len="med"/>
          </a:ln>
        </p:spPr>
      </p:cxnSp>
      <p:sp>
        <p:nvSpPr>
          <p:cNvPr id="302" name="Google Shape;302;p35"/>
          <p:cNvSpPr/>
          <p:nvPr/>
        </p:nvSpPr>
        <p:spPr>
          <a:xfrm>
            <a:off x="1581850" y="1446375"/>
            <a:ext cx="434100" cy="434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5"/>
          <p:cNvSpPr/>
          <p:nvPr/>
        </p:nvSpPr>
        <p:spPr>
          <a:xfrm>
            <a:off x="3426500" y="1140263"/>
            <a:ext cx="434100" cy="434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5"/>
          <p:cNvSpPr txBox="1"/>
          <p:nvPr/>
        </p:nvSpPr>
        <p:spPr>
          <a:xfrm>
            <a:off x="1074931" y="3209288"/>
            <a:ext cx="14577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200">
              <a:solidFill>
                <a:schemeClr val="lt1"/>
              </a:solidFill>
              <a:latin typeface="Voltaire"/>
              <a:ea typeface="Voltaire"/>
              <a:cs typeface="Voltaire"/>
              <a:sym typeface="Voltaire"/>
            </a:endParaRPr>
          </a:p>
        </p:txBody>
      </p:sp>
      <p:sp>
        <p:nvSpPr>
          <p:cNvPr id="305" name="Google Shape;305;p35"/>
          <p:cNvSpPr txBox="1"/>
          <p:nvPr/>
        </p:nvSpPr>
        <p:spPr>
          <a:xfrm>
            <a:off x="-45506" y="3314609"/>
            <a:ext cx="1453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2923595" y="2757872"/>
            <a:ext cx="1453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Usability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35"/>
          <p:cNvSpPr txBox="1"/>
          <p:nvPr/>
        </p:nvSpPr>
        <p:spPr>
          <a:xfrm>
            <a:off x="1408298" y="3119125"/>
            <a:ext cx="1747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Low-Fidelity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Prototypes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35"/>
          <p:cNvSpPr txBox="1"/>
          <p:nvPr/>
        </p:nvSpPr>
        <p:spPr>
          <a:xfrm>
            <a:off x="4483924" y="2614050"/>
            <a:ext cx="1747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High-Fidelity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Prototypes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6301042" y="3209300"/>
            <a:ext cx="14577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Usability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7561674" y="3329775"/>
            <a:ext cx="1635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Design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35"/>
          <p:cNvSpPr/>
          <p:nvPr/>
        </p:nvSpPr>
        <p:spPr>
          <a:xfrm>
            <a:off x="-436125" y="3638550"/>
            <a:ext cx="434100" cy="434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5"/>
          <p:cNvSpPr/>
          <p:nvPr/>
        </p:nvSpPr>
        <p:spPr>
          <a:xfrm>
            <a:off x="9155550" y="3638550"/>
            <a:ext cx="434100" cy="434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1" name="Google Shape;311;p35"/>
          <p:cNvCxnSpPr/>
          <p:nvPr/>
        </p:nvCxnSpPr>
        <p:spPr>
          <a:xfrm>
            <a:off x="678850" y="2615538"/>
            <a:ext cx="5100" cy="7335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35"/>
          <p:cNvCxnSpPr/>
          <p:nvPr/>
        </p:nvCxnSpPr>
        <p:spPr>
          <a:xfrm>
            <a:off x="1953488" y="2052263"/>
            <a:ext cx="7500" cy="1039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" name="Google Shape;313;p35"/>
          <p:cNvSpPr/>
          <p:nvPr/>
        </p:nvSpPr>
        <p:spPr>
          <a:xfrm>
            <a:off x="5279100" y="1164600"/>
            <a:ext cx="434100" cy="434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4" name="Google Shape;314;p35"/>
          <p:cNvCxnSpPr/>
          <p:nvPr/>
        </p:nvCxnSpPr>
        <p:spPr>
          <a:xfrm>
            <a:off x="5262550" y="1598700"/>
            <a:ext cx="1800" cy="10152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35"/>
          <p:cNvSpPr/>
          <p:nvPr/>
        </p:nvSpPr>
        <p:spPr>
          <a:xfrm>
            <a:off x="7127575" y="1446375"/>
            <a:ext cx="434100" cy="434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6" name="Google Shape;316;p35"/>
          <p:cNvCxnSpPr/>
          <p:nvPr/>
        </p:nvCxnSpPr>
        <p:spPr>
          <a:xfrm>
            <a:off x="8321075" y="2615538"/>
            <a:ext cx="600" cy="7335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7" name="Google Shape;317;p35"/>
          <p:cNvGrpSpPr/>
          <p:nvPr/>
        </p:nvGrpSpPr>
        <p:grpSpPr>
          <a:xfrm rot="-2700000">
            <a:off x="464309" y="1946235"/>
            <a:ext cx="434120" cy="439755"/>
            <a:chOff x="2807125" y="1103525"/>
            <a:chExt cx="2133213" cy="2160900"/>
          </a:xfrm>
        </p:grpSpPr>
        <p:sp>
          <p:nvSpPr>
            <p:cNvPr id="318" name="Google Shape;318;p35"/>
            <p:cNvSpPr/>
            <p:nvPr/>
          </p:nvSpPr>
          <p:spPr>
            <a:xfrm>
              <a:off x="4056988" y="2085100"/>
              <a:ext cx="883350" cy="570250"/>
            </a:xfrm>
            <a:custGeom>
              <a:avLst/>
              <a:gdLst/>
              <a:ahLst/>
              <a:cxnLst/>
              <a:rect l="l" t="t" r="r" b="b"/>
              <a:pathLst>
                <a:path w="35334" h="22810" extrusionOk="0">
                  <a:moveTo>
                    <a:pt x="35333" y="1"/>
                  </a:moveTo>
                  <a:lnTo>
                    <a:pt x="31666" y="2755"/>
                  </a:lnTo>
                  <a:cubicBezTo>
                    <a:pt x="27555" y="5641"/>
                    <a:pt x="23300" y="8339"/>
                    <a:pt x="19065" y="11031"/>
                  </a:cubicBezTo>
                  <a:cubicBezTo>
                    <a:pt x="14823" y="13723"/>
                    <a:pt x="10539" y="16360"/>
                    <a:pt x="6263" y="18982"/>
                  </a:cubicBezTo>
                  <a:cubicBezTo>
                    <a:pt x="4180" y="20263"/>
                    <a:pt x="2083" y="21529"/>
                    <a:pt x="0" y="22802"/>
                  </a:cubicBezTo>
                  <a:lnTo>
                    <a:pt x="0" y="22809"/>
                  </a:lnTo>
                  <a:cubicBezTo>
                    <a:pt x="17348" y="21557"/>
                    <a:pt x="28268" y="9855"/>
                    <a:pt x="32849" y="3710"/>
                  </a:cubicBezTo>
                  <a:lnTo>
                    <a:pt x="353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4046938" y="2085100"/>
              <a:ext cx="893400" cy="536150"/>
            </a:xfrm>
            <a:custGeom>
              <a:avLst/>
              <a:gdLst/>
              <a:ahLst/>
              <a:cxnLst/>
              <a:rect l="l" t="t" r="r" b="b"/>
              <a:pathLst>
                <a:path w="35736" h="21446" extrusionOk="0">
                  <a:moveTo>
                    <a:pt x="35735" y="1"/>
                  </a:moveTo>
                  <a:lnTo>
                    <a:pt x="35735" y="1"/>
                  </a:lnTo>
                  <a:cubicBezTo>
                    <a:pt x="30822" y="312"/>
                    <a:pt x="26400" y="1392"/>
                    <a:pt x="22338" y="3087"/>
                  </a:cubicBezTo>
                  <a:lnTo>
                    <a:pt x="22325" y="3087"/>
                  </a:lnTo>
                  <a:cubicBezTo>
                    <a:pt x="18429" y="7585"/>
                    <a:pt x="12823" y="12291"/>
                    <a:pt x="4845" y="15806"/>
                  </a:cubicBezTo>
                  <a:cubicBezTo>
                    <a:pt x="3156" y="17585"/>
                    <a:pt x="1558" y="19481"/>
                    <a:pt x="1" y="21446"/>
                  </a:cubicBezTo>
                  <a:cubicBezTo>
                    <a:pt x="2042" y="20311"/>
                    <a:pt x="4084" y="19176"/>
                    <a:pt x="6111" y="18027"/>
                  </a:cubicBezTo>
                  <a:cubicBezTo>
                    <a:pt x="10478" y="15571"/>
                    <a:pt x="14844" y="13087"/>
                    <a:pt x="19190" y="10561"/>
                  </a:cubicBezTo>
                  <a:cubicBezTo>
                    <a:pt x="23522" y="8028"/>
                    <a:pt x="27867" y="5495"/>
                    <a:pt x="32068" y="2755"/>
                  </a:cubicBezTo>
                  <a:lnTo>
                    <a:pt x="357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3962032" y="1804850"/>
              <a:ext cx="852050" cy="749100"/>
            </a:xfrm>
            <a:custGeom>
              <a:avLst/>
              <a:gdLst/>
              <a:ahLst/>
              <a:cxnLst/>
              <a:rect l="l" t="t" r="r" b="b"/>
              <a:pathLst>
                <a:path w="34082" h="29964" extrusionOk="0">
                  <a:moveTo>
                    <a:pt x="34081" y="1"/>
                  </a:moveTo>
                  <a:lnTo>
                    <a:pt x="32088" y="2616"/>
                  </a:lnTo>
                  <a:cubicBezTo>
                    <a:pt x="28248" y="6526"/>
                    <a:pt x="24165" y="10208"/>
                    <a:pt x="20020" y="13799"/>
                  </a:cubicBezTo>
                  <a:cubicBezTo>
                    <a:pt x="15868" y="17397"/>
                    <a:pt x="11640" y="20899"/>
                    <a:pt x="7329" y="24297"/>
                  </a:cubicBezTo>
                  <a:cubicBezTo>
                    <a:pt x="4907" y="26200"/>
                    <a:pt x="2457" y="28103"/>
                    <a:pt x="1" y="29964"/>
                  </a:cubicBezTo>
                  <a:cubicBezTo>
                    <a:pt x="3045" y="29120"/>
                    <a:pt x="5841" y="28130"/>
                    <a:pt x="8374" y="27009"/>
                  </a:cubicBezTo>
                  <a:cubicBezTo>
                    <a:pt x="16352" y="23494"/>
                    <a:pt x="21958" y="18788"/>
                    <a:pt x="25860" y="14297"/>
                  </a:cubicBezTo>
                  <a:lnTo>
                    <a:pt x="25867" y="14297"/>
                  </a:lnTo>
                  <a:cubicBezTo>
                    <a:pt x="29777" y="9785"/>
                    <a:pt x="32199" y="5502"/>
                    <a:pt x="33244" y="2789"/>
                  </a:cubicBezTo>
                  <a:cubicBezTo>
                    <a:pt x="33514" y="2097"/>
                    <a:pt x="34081" y="1"/>
                    <a:pt x="340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3917407" y="1804850"/>
              <a:ext cx="896675" cy="728000"/>
            </a:xfrm>
            <a:custGeom>
              <a:avLst/>
              <a:gdLst/>
              <a:ahLst/>
              <a:cxnLst/>
              <a:rect l="l" t="t" r="r" b="b"/>
              <a:pathLst>
                <a:path w="35867" h="29120" extrusionOk="0">
                  <a:moveTo>
                    <a:pt x="35866" y="1"/>
                  </a:moveTo>
                  <a:lnTo>
                    <a:pt x="35866" y="1"/>
                  </a:lnTo>
                  <a:cubicBezTo>
                    <a:pt x="30427" y="1129"/>
                    <a:pt x="25770" y="2859"/>
                    <a:pt x="21777" y="4921"/>
                  </a:cubicBezTo>
                  <a:lnTo>
                    <a:pt x="21770" y="4921"/>
                  </a:lnTo>
                  <a:cubicBezTo>
                    <a:pt x="18165" y="10159"/>
                    <a:pt x="12740" y="15723"/>
                    <a:pt x="4609" y="20207"/>
                  </a:cubicBezTo>
                  <a:cubicBezTo>
                    <a:pt x="2049" y="24006"/>
                    <a:pt x="644" y="27334"/>
                    <a:pt x="0" y="29120"/>
                  </a:cubicBezTo>
                  <a:cubicBezTo>
                    <a:pt x="2803" y="27196"/>
                    <a:pt x="5571" y="25231"/>
                    <a:pt x="8318" y="23231"/>
                  </a:cubicBezTo>
                  <a:cubicBezTo>
                    <a:pt x="12740" y="20013"/>
                    <a:pt x="17106" y="16705"/>
                    <a:pt x="21390" y="13287"/>
                  </a:cubicBezTo>
                  <a:cubicBezTo>
                    <a:pt x="25653" y="9862"/>
                    <a:pt x="29874" y="6374"/>
                    <a:pt x="33873" y="2616"/>
                  </a:cubicBezTo>
                  <a:lnTo>
                    <a:pt x="35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3836607" y="1510750"/>
              <a:ext cx="799975" cy="889775"/>
            </a:xfrm>
            <a:custGeom>
              <a:avLst/>
              <a:gdLst/>
              <a:ahLst/>
              <a:cxnLst/>
              <a:rect l="l" t="t" r="r" b="b"/>
              <a:pathLst>
                <a:path w="31999" h="35591" extrusionOk="0">
                  <a:moveTo>
                    <a:pt x="31998" y="1"/>
                  </a:moveTo>
                  <a:lnTo>
                    <a:pt x="29113" y="4146"/>
                  </a:lnTo>
                  <a:cubicBezTo>
                    <a:pt x="25466" y="8381"/>
                    <a:pt x="21646" y="12491"/>
                    <a:pt x="17840" y="16595"/>
                  </a:cubicBezTo>
                  <a:lnTo>
                    <a:pt x="6360" y="28829"/>
                  </a:lnTo>
                  <a:cubicBezTo>
                    <a:pt x="4243" y="31092"/>
                    <a:pt x="2111" y="33327"/>
                    <a:pt x="1" y="35590"/>
                  </a:cubicBezTo>
                  <a:cubicBezTo>
                    <a:pt x="2859" y="34504"/>
                    <a:pt x="5467" y="33279"/>
                    <a:pt x="7841" y="31978"/>
                  </a:cubicBezTo>
                  <a:cubicBezTo>
                    <a:pt x="15965" y="27501"/>
                    <a:pt x="21390" y="21930"/>
                    <a:pt x="24996" y="16699"/>
                  </a:cubicBezTo>
                  <a:lnTo>
                    <a:pt x="25002" y="16699"/>
                  </a:lnTo>
                  <a:cubicBezTo>
                    <a:pt x="28227" y="12007"/>
                    <a:pt x="30206" y="7626"/>
                    <a:pt x="31168" y="4512"/>
                  </a:cubicBezTo>
                  <a:cubicBezTo>
                    <a:pt x="31659" y="2914"/>
                    <a:pt x="31998" y="1"/>
                    <a:pt x="31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3775882" y="1510925"/>
              <a:ext cx="860875" cy="879550"/>
            </a:xfrm>
            <a:custGeom>
              <a:avLst/>
              <a:gdLst/>
              <a:ahLst/>
              <a:cxnLst/>
              <a:rect l="l" t="t" r="r" b="b"/>
              <a:pathLst>
                <a:path w="34435" h="35182" extrusionOk="0">
                  <a:moveTo>
                    <a:pt x="34434" y="1"/>
                  </a:moveTo>
                  <a:lnTo>
                    <a:pt x="34434" y="1"/>
                  </a:lnTo>
                  <a:cubicBezTo>
                    <a:pt x="26220" y="1454"/>
                    <a:pt x="19605" y="4824"/>
                    <a:pt x="14367" y="9495"/>
                  </a:cubicBezTo>
                  <a:lnTo>
                    <a:pt x="14360" y="9502"/>
                  </a:lnTo>
                  <a:cubicBezTo>
                    <a:pt x="12346" y="14484"/>
                    <a:pt x="9059" y="19688"/>
                    <a:pt x="3772" y="24241"/>
                  </a:cubicBezTo>
                  <a:cubicBezTo>
                    <a:pt x="2188" y="27694"/>
                    <a:pt x="942" y="31376"/>
                    <a:pt x="1" y="35182"/>
                  </a:cubicBezTo>
                  <a:cubicBezTo>
                    <a:pt x="2561" y="32697"/>
                    <a:pt x="5122" y="30220"/>
                    <a:pt x="7682" y="27743"/>
                  </a:cubicBezTo>
                  <a:lnTo>
                    <a:pt x="19723" y="16048"/>
                  </a:lnTo>
                  <a:cubicBezTo>
                    <a:pt x="23709" y="12124"/>
                    <a:pt x="27715" y="8215"/>
                    <a:pt x="31549" y="4146"/>
                  </a:cubicBezTo>
                  <a:cubicBezTo>
                    <a:pt x="31549" y="4146"/>
                    <a:pt x="32670" y="2727"/>
                    <a:pt x="33133" y="2167"/>
                  </a:cubicBezTo>
                  <a:cubicBezTo>
                    <a:pt x="33867" y="1260"/>
                    <a:pt x="34434" y="1"/>
                    <a:pt x="3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3620707" y="1231875"/>
              <a:ext cx="593075" cy="1046675"/>
            </a:xfrm>
            <a:custGeom>
              <a:avLst/>
              <a:gdLst/>
              <a:ahLst/>
              <a:cxnLst/>
              <a:rect l="l" t="t" r="r" b="b"/>
              <a:pathLst>
                <a:path w="23723" h="41867" extrusionOk="0">
                  <a:moveTo>
                    <a:pt x="23321" y="1"/>
                  </a:moveTo>
                  <a:lnTo>
                    <a:pt x="21854" y="3170"/>
                  </a:lnTo>
                  <a:cubicBezTo>
                    <a:pt x="21854" y="3184"/>
                    <a:pt x="21847" y="3184"/>
                    <a:pt x="21847" y="3198"/>
                  </a:cubicBezTo>
                  <a:cubicBezTo>
                    <a:pt x="18968" y="7973"/>
                    <a:pt x="16214" y="12844"/>
                    <a:pt x="13446" y="17695"/>
                  </a:cubicBezTo>
                  <a:lnTo>
                    <a:pt x="5246" y="32352"/>
                  </a:lnTo>
                  <a:cubicBezTo>
                    <a:pt x="3495" y="35521"/>
                    <a:pt x="1731" y="38690"/>
                    <a:pt x="1" y="41866"/>
                  </a:cubicBezTo>
                  <a:cubicBezTo>
                    <a:pt x="3931" y="39963"/>
                    <a:pt x="7218" y="37770"/>
                    <a:pt x="9972" y="35403"/>
                  </a:cubicBezTo>
                  <a:cubicBezTo>
                    <a:pt x="15266" y="30864"/>
                    <a:pt x="18553" y="25646"/>
                    <a:pt x="20560" y="20657"/>
                  </a:cubicBezTo>
                  <a:lnTo>
                    <a:pt x="20567" y="20643"/>
                  </a:lnTo>
                  <a:cubicBezTo>
                    <a:pt x="23432" y="13564"/>
                    <a:pt x="23722" y="6921"/>
                    <a:pt x="23584" y="3156"/>
                  </a:cubicBezTo>
                  <a:lnTo>
                    <a:pt x="233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3578682" y="1232050"/>
              <a:ext cx="625225" cy="1015875"/>
            </a:xfrm>
            <a:custGeom>
              <a:avLst/>
              <a:gdLst/>
              <a:ahLst/>
              <a:cxnLst/>
              <a:rect l="l" t="t" r="r" b="b"/>
              <a:pathLst>
                <a:path w="25009" h="40635" extrusionOk="0">
                  <a:moveTo>
                    <a:pt x="25009" y="1"/>
                  </a:moveTo>
                  <a:lnTo>
                    <a:pt x="25009" y="1"/>
                  </a:lnTo>
                  <a:cubicBezTo>
                    <a:pt x="19272" y="3744"/>
                    <a:pt x="14850" y="7799"/>
                    <a:pt x="11439" y="11875"/>
                  </a:cubicBezTo>
                  <a:cubicBezTo>
                    <a:pt x="9813" y="17335"/>
                    <a:pt x="6816" y="23819"/>
                    <a:pt x="1440" y="30877"/>
                  </a:cubicBezTo>
                  <a:cubicBezTo>
                    <a:pt x="305" y="35147"/>
                    <a:pt x="35" y="38614"/>
                    <a:pt x="0" y="40635"/>
                  </a:cubicBezTo>
                  <a:cubicBezTo>
                    <a:pt x="1855" y="37611"/>
                    <a:pt x="3702" y="34573"/>
                    <a:pt x="5578" y="31556"/>
                  </a:cubicBezTo>
                  <a:lnTo>
                    <a:pt x="14470" y="17294"/>
                  </a:lnTo>
                  <a:cubicBezTo>
                    <a:pt x="17459" y="12567"/>
                    <a:pt x="20435" y="7848"/>
                    <a:pt x="23535" y="3198"/>
                  </a:cubicBezTo>
                  <a:cubicBezTo>
                    <a:pt x="23535" y="3184"/>
                    <a:pt x="23549" y="3184"/>
                    <a:pt x="23549" y="3177"/>
                  </a:cubicBezTo>
                  <a:lnTo>
                    <a:pt x="25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3447925" y="1103525"/>
              <a:ext cx="473675" cy="1096650"/>
            </a:xfrm>
            <a:custGeom>
              <a:avLst/>
              <a:gdLst/>
              <a:ahLst/>
              <a:cxnLst/>
              <a:rect l="l" t="t" r="r" b="b"/>
              <a:pathLst>
                <a:path w="18947" h="43866" extrusionOk="0">
                  <a:moveTo>
                    <a:pt x="18027" y="0"/>
                  </a:moveTo>
                  <a:lnTo>
                    <a:pt x="16906" y="3287"/>
                  </a:lnTo>
                  <a:cubicBezTo>
                    <a:pt x="14428" y="8186"/>
                    <a:pt x="12179" y="13176"/>
                    <a:pt x="10006" y="18213"/>
                  </a:cubicBezTo>
                  <a:cubicBezTo>
                    <a:pt x="7847" y="23237"/>
                    <a:pt x="5778" y="28303"/>
                    <a:pt x="3834" y="33417"/>
                  </a:cubicBezTo>
                  <a:cubicBezTo>
                    <a:pt x="2512" y="36883"/>
                    <a:pt x="1239" y="40364"/>
                    <a:pt x="0" y="43866"/>
                  </a:cubicBezTo>
                  <a:cubicBezTo>
                    <a:pt x="2616" y="41188"/>
                    <a:pt x="4865" y="38565"/>
                    <a:pt x="6809" y="36012"/>
                  </a:cubicBezTo>
                  <a:cubicBezTo>
                    <a:pt x="12186" y="28953"/>
                    <a:pt x="15183" y="22476"/>
                    <a:pt x="16809" y="17009"/>
                  </a:cubicBezTo>
                  <a:cubicBezTo>
                    <a:pt x="18608" y="10920"/>
                    <a:pt x="18947" y="6027"/>
                    <a:pt x="18615" y="3107"/>
                  </a:cubicBezTo>
                  <a:cubicBezTo>
                    <a:pt x="18518" y="2311"/>
                    <a:pt x="18027" y="0"/>
                    <a:pt x="18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3402075" y="1103525"/>
              <a:ext cx="496525" cy="1081775"/>
            </a:xfrm>
            <a:custGeom>
              <a:avLst/>
              <a:gdLst/>
              <a:ahLst/>
              <a:cxnLst/>
              <a:rect l="l" t="t" r="r" b="b"/>
              <a:pathLst>
                <a:path w="19861" h="43271" extrusionOk="0">
                  <a:moveTo>
                    <a:pt x="19861" y="0"/>
                  </a:moveTo>
                  <a:cubicBezTo>
                    <a:pt x="15120" y="3938"/>
                    <a:pt x="11266" y="8539"/>
                    <a:pt x="8242" y="13418"/>
                  </a:cubicBezTo>
                  <a:cubicBezTo>
                    <a:pt x="7432" y="19293"/>
                    <a:pt x="5356" y="26670"/>
                    <a:pt x="554" y="34628"/>
                  </a:cubicBezTo>
                  <a:cubicBezTo>
                    <a:pt x="132" y="37603"/>
                    <a:pt x="0" y="40503"/>
                    <a:pt x="153" y="43271"/>
                  </a:cubicBezTo>
                  <a:cubicBezTo>
                    <a:pt x="1530" y="39790"/>
                    <a:pt x="2955" y="36344"/>
                    <a:pt x="4436" y="32918"/>
                  </a:cubicBezTo>
                  <a:cubicBezTo>
                    <a:pt x="6602" y="27874"/>
                    <a:pt x="8865" y="22864"/>
                    <a:pt x="11238" y="17923"/>
                  </a:cubicBezTo>
                  <a:cubicBezTo>
                    <a:pt x="13619" y="12989"/>
                    <a:pt x="16062" y="8083"/>
                    <a:pt x="18740" y="3287"/>
                  </a:cubicBezTo>
                  <a:lnTo>
                    <a:pt x="19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3335143" y="1106100"/>
              <a:ext cx="303650" cy="989600"/>
            </a:xfrm>
            <a:custGeom>
              <a:avLst/>
              <a:gdLst/>
              <a:ahLst/>
              <a:cxnLst/>
              <a:rect l="l" t="t" r="r" b="b"/>
              <a:pathLst>
                <a:path w="12146" h="39584" extrusionOk="0">
                  <a:moveTo>
                    <a:pt x="10844" y="1"/>
                  </a:moveTo>
                  <a:lnTo>
                    <a:pt x="9786" y="2873"/>
                  </a:lnTo>
                  <a:cubicBezTo>
                    <a:pt x="8243" y="7647"/>
                    <a:pt x="6935" y="12498"/>
                    <a:pt x="5641" y="17356"/>
                  </a:cubicBezTo>
                  <a:cubicBezTo>
                    <a:pt x="4354" y="22207"/>
                    <a:pt x="3115" y="27065"/>
                    <a:pt x="1897" y="31937"/>
                  </a:cubicBezTo>
                  <a:cubicBezTo>
                    <a:pt x="1260" y="34490"/>
                    <a:pt x="624" y="37037"/>
                    <a:pt x="1" y="39583"/>
                  </a:cubicBezTo>
                  <a:cubicBezTo>
                    <a:pt x="1253" y="37881"/>
                    <a:pt x="2368" y="36206"/>
                    <a:pt x="3364" y="34545"/>
                  </a:cubicBezTo>
                  <a:cubicBezTo>
                    <a:pt x="8166" y="26580"/>
                    <a:pt x="10242" y="19204"/>
                    <a:pt x="11052" y="13329"/>
                  </a:cubicBezTo>
                  <a:cubicBezTo>
                    <a:pt x="12145" y="5239"/>
                    <a:pt x="10844" y="1"/>
                    <a:pt x="108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3278787" y="1106100"/>
              <a:ext cx="330800" cy="973675"/>
            </a:xfrm>
            <a:custGeom>
              <a:avLst/>
              <a:gdLst/>
              <a:ahLst/>
              <a:cxnLst/>
              <a:rect l="l" t="t" r="r" b="b"/>
              <a:pathLst>
                <a:path w="13232" h="38947" extrusionOk="0">
                  <a:moveTo>
                    <a:pt x="13231" y="1"/>
                  </a:moveTo>
                  <a:lnTo>
                    <a:pt x="10879" y="2866"/>
                  </a:lnTo>
                  <a:cubicBezTo>
                    <a:pt x="9993" y="4021"/>
                    <a:pt x="8858" y="5530"/>
                    <a:pt x="7571" y="7412"/>
                  </a:cubicBezTo>
                  <a:cubicBezTo>
                    <a:pt x="4256" y="12235"/>
                    <a:pt x="1" y="21667"/>
                    <a:pt x="1108" y="38946"/>
                  </a:cubicBezTo>
                  <a:cubicBezTo>
                    <a:pt x="1807" y="36518"/>
                    <a:pt x="2506" y="34075"/>
                    <a:pt x="3211" y="31646"/>
                  </a:cubicBezTo>
                  <a:cubicBezTo>
                    <a:pt x="4609" y="26830"/>
                    <a:pt x="6021" y="21999"/>
                    <a:pt x="7502" y="17197"/>
                  </a:cubicBezTo>
                  <a:cubicBezTo>
                    <a:pt x="8976" y="12395"/>
                    <a:pt x="10443" y="7585"/>
                    <a:pt x="12159" y="2866"/>
                  </a:cubicBezTo>
                  <a:lnTo>
                    <a:pt x="132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3519383" y="2153975"/>
              <a:ext cx="1319300" cy="791650"/>
            </a:xfrm>
            <a:custGeom>
              <a:avLst/>
              <a:gdLst/>
              <a:ahLst/>
              <a:cxnLst/>
              <a:rect l="l" t="t" r="r" b="b"/>
              <a:pathLst>
                <a:path w="52772" h="31666" extrusionOk="0">
                  <a:moveTo>
                    <a:pt x="52772" y="0"/>
                  </a:moveTo>
                  <a:lnTo>
                    <a:pt x="52772" y="0"/>
                  </a:lnTo>
                  <a:cubicBezTo>
                    <a:pt x="48564" y="2740"/>
                    <a:pt x="44226" y="5273"/>
                    <a:pt x="39894" y="7806"/>
                  </a:cubicBezTo>
                  <a:cubicBezTo>
                    <a:pt x="35548" y="10332"/>
                    <a:pt x="31182" y="12816"/>
                    <a:pt x="26815" y="15272"/>
                  </a:cubicBezTo>
                  <a:cubicBezTo>
                    <a:pt x="24781" y="16421"/>
                    <a:pt x="22746" y="17556"/>
                    <a:pt x="20705" y="18691"/>
                  </a:cubicBezTo>
                  <a:cubicBezTo>
                    <a:pt x="13979" y="22462"/>
                    <a:pt x="7211" y="26178"/>
                    <a:pt x="450" y="29874"/>
                  </a:cubicBezTo>
                  <a:cubicBezTo>
                    <a:pt x="446" y="29874"/>
                    <a:pt x="435" y="29877"/>
                    <a:pt x="422" y="29877"/>
                  </a:cubicBezTo>
                  <a:cubicBezTo>
                    <a:pt x="416" y="29877"/>
                    <a:pt x="409" y="29876"/>
                    <a:pt x="402" y="29874"/>
                  </a:cubicBezTo>
                  <a:cubicBezTo>
                    <a:pt x="222" y="29977"/>
                    <a:pt x="84" y="30136"/>
                    <a:pt x="0" y="30296"/>
                  </a:cubicBezTo>
                  <a:cubicBezTo>
                    <a:pt x="1232" y="30988"/>
                    <a:pt x="1993" y="31347"/>
                    <a:pt x="1993" y="31347"/>
                  </a:cubicBezTo>
                  <a:lnTo>
                    <a:pt x="1751" y="31666"/>
                  </a:lnTo>
                  <a:cubicBezTo>
                    <a:pt x="8235" y="27818"/>
                    <a:pt x="14678" y="23957"/>
                    <a:pt x="21092" y="20033"/>
                  </a:cubicBezTo>
                  <a:cubicBezTo>
                    <a:pt x="23189" y="18774"/>
                    <a:pt x="25272" y="17494"/>
                    <a:pt x="27369" y="16227"/>
                  </a:cubicBezTo>
                  <a:cubicBezTo>
                    <a:pt x="31645" y="13605"/>
                    <a:pt x="35929" y="10968"/>
                    <a:pt x="40171" y="8276"/>
                  </a:cubicBezTo>
                  <a:cubicBezTo>
                    <a:pt x="44419" y="5591"/>
                    <a:pt x="48675" y="2886"/>
                    <a:pt x="5277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3432132" y="1870250"/>
              <a:ext cx="1331950" cy="1017775"/>
            </a:xfrm>
            <a:custGeom>
              <a:avLst/>
              <a:gdLst/>
              <a:ahLst/>
              <a:cxnLst/>
              <a:rect l="l" t="t" r="r" b="b"/>
              <a:pathLst>
                <a:path w="53278" h="40711" extrusionOk="0">
                  <a:moveTo>
                    <a:pt x="53277" y="0"/>
                  </a:moveTo>
                  <a:lnTo>
                    <a:pt x="53277" y="0"/>
                  </a:lnTo>
                  <a:cubicBezTo>
                    <a:pt x="49285" y="3751"/>
                    <a:pt x="45064" y="7246"/>
                    <a:pt x="40801" y="10671"/>
                  </a:cubicBezTo>
                  <a:cubicBezTo>
                    <a:pt x="36517" y="14082"/>
                    <a:pt x="32151" y="17390"/>
                    <a:pt x="27729" y="20622"/>
                  </a:cubicBezTo>
                  <a:cubicBezTo>
                    <a:pt x="24982" y="22615"/>
                    <a:pt x="22214" y="24580"/>
                    <a:pt x="19404" y="26504"/>
                  </a:cubicBezTo>
                  <a:cubicBezTo>
                    <a:pt x="13197" y="30801"/>
                    <a:pt x="6866" y="34898"/>
                    <a:pt x="423" y="38807"/>
                  </a:cubicBezTo>
                  <a:cubicBezTo>
                    <a:pt x="402" y="38807"/>
                    <a:pt x="395" y="38828"/>
                    <a:pt x="368" y="38835"/>
                  </a:cubicBezTo>
                  <a:cubicBezTo>
                    <a:pt x="216" y="38939"/>
                    <a:pt x="112" y="39050"/>
                    <a:pt x="1" y="39209"/>
                  </a:cubicBezTo>
                  <a:cubicBezTo>
                    <a:pt x="852" y="39776"/>
                    <a:pt x="1662" y="40281"/>
                    <a:pt x="2388" y="40710"/>
                  </a:cubicBezTo>
                  <a:cubicBezTo>
                    <a:pt x="8789" y="36448"/>
                    <a:pt x="15059" y="31977"/>
                    <a:pt x="21197" y="27348"/>
                  </a:cubicBezTo>
                  <a:cubicBezTo>
                    <a:pt x="23653" y="25487"/>
                    <a:pt x="26103" y="23584"/>
                    <a:pt x="28525" y="21681"/>
                  </a:cubicBezTo>
                  <a:cubicBezTo>
                    <a:pt x="32829" y="18276"/>
                    <a:pt x="37064" y="14774"/>
                    <a:pt x="41216" y="11183"/>
                  </a:cubicBezTo>
                  <a:cubicBezTo>
                    <a:pt x="45354" y="7592"/>
                    <a:pt x="49451" y="3910"/>
                    <a:pt x="5327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3360007" y="1614375"/>
              <a:ext cx="1204600" cy="1230050"/>
            </a:xfrm>
            <a:custGeom>
              <a:avLst/>
              <a:gdLst/>
              <a:ahLst/>
              <a:cxnLst/>
              <a:rect l="l" t="t" r="r" b="b"/>
              <a:pathLst>
                <a:path w="48184" h="49202" extrusionOk="0">
                  <a:moveTo>
                    <a:pt x="48184" y="1"/>
                  </a:moveTo>
                  <a:cubicBezTo>
                    <a:pt x="44350" y="4063"/>
                    <a:pt x="40344" y="7973"/>
                    <a:pt x="36358" y="11903"/>
                  </a:cubicBezTo>
                  <a:lnTo>
                    <a:pt x="24317" y="23605"/>
                  </a:lnTo>
                  <a:cubicBezTo>
                    <a:pt x="21757" y="26082"/>
                    <a:pt x="19196" y="28559"/>
                    <a:pt x="16636" y="31044"/>
                  </a:cubicBezTo>
                  <a:cubicBezTo>
                    <a:pt x="11155" y="36365"/>
                    <a:pt x="5702" y="41700"/>
                    <a:pt x="270" y="47070"/>
                  </a:cubicBezTo>
                  <a:cubicBezTo>
                    <a:pt x="256" y="47091"/>
                    <a:pt x="229" y="47098"/>
                    <a:pt x="222" y="47126"/>
                  </a:cubicBezTo>
                  <a:cubicBezTo>
                    <a:pt x="132" y="47209"/>
                    <a:pt x="63" y="47312"/>
                    <a:pt x="0" y="47416"/>
                  </a:cubicBezTo>
                  <a:cubicBezTo>
                    <a:pt x="865" y="48067"/>
                    <a:pt x="1723" y="48662"/>
                    <a:pt x="2540" y="49202"/>
                  </a:cubicBezTo>
                  <a:cubicBezTo>
                    <a:pt x="8021" y="43264"/>
                    <a:pt x="13529" y="37341"/>
                    <a:pt x="19079" y="31445"/>
                  </a:cubicBezTo>
                  <a:cubicBezTo>
                    <a:pt x="21196" y="29182"/>
                    <a:pt x="23314" y="26947"/>
                    <a:pt x="25431" y="24684"/>
                  </a:cubicBezTo>
                  <a:lnTo>
                    <a:pt x="36911" y="12450"/>
                  </a:lnTo>
                  <a:cubicBezTo>
                    <a:pt x="40717" y="8346"/>
                    <a:pt x="44544" y="4236"/>
                    <a:pt x="4818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3281807" y="1311800"/>
              <a:ext cx="885075" cy="1474150"/>
            </a:xfrm>
            <a:custGeom>
              <a:avLst/>
              <a:gdLst/>
              <a:ahLst/>
              <a:cxnLst/>
              <a:rect l="l" t="t" r="r" b="b"/>
              <a:pathLst>
                <a:path w="35403" h="58966" extrusionOk="0">
                  <a:moveTo>
                    <a:pt x="35403" y="1"/>
                  </a:moveTo>
                  <a:lnTo>
                    <a:pt x="35403" y="1"/>
                  </a:lnTo>
                  <a:cubicBezTo>
                    <a:pt x="32310" y="4644"/>
                    <a:pt x="29334" y="9377"/>
                    <a:pt x="26345" y="14104"/>
                  </a:cubicBezTo>
                  <a:lnTo>
                    <a:pt x="17453" y="28359"/>
                  </a:lnTo>
                  <a:cubicBezTo>
                    <a:pt x="15577" y="31376"/>
                    <a:pt x="13730" y="34414"/>
                    <a:pt x="11875" y="37438"/>
                  </a:cubicBezTo>
                  <a:cubicBezTo>
                    <a:pt x="7889" y="43936"/>
                    <a:pt x="3938" y="50447"/>
                    <a:pt x="1" y="56973"/>
                  </a:cubicBezTo>
                  <a:cubicBezTo>
                    <a:pt x="741" y="57616"/>
                    <a:pt x="1537" y="58288"/>
                    <a:pt x="2395" y="58966"/>
                  </a:cubicBezTo>
                  <a:cubicBezTo>
                    <a:pt x="2499" y="58848"/>
                    <a:pt x="2589" y="58737"/>
                    <a:pt x="2665" y="58592"/>
                  </a:cubicBezTo>
                  <a:cubicBezTo>
                    <a:pt x="6270" y="51928"/>
                    <a:pt x="9889" y="45292"/>
                    <a:pt x="13543" y="38663"/>
                  </a:cubicBezTo>
                  <a:lnTo>
                    <a:pt x="13557" y="38663"/>
                  </a:lnTo>
                  <a:cubicBezTo>
                    <a:pt x="15287" y="35493"/>
                    <a:pt x="17051" y="32324"/>
                    <a:pt x="18802" y="29148"/>
                  </a:cubicBezTo>
                  <a:lnTo>
                    <a:pt x="27002" y="14498"/>
                  </a:lnTo>
                  <a:cubicBezTo>
                    <a:pt x="29770" y="9647"/>
                    <a:pt x="32524" y="4776"/>
                    <a:pt x="3540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3225275" y="1186200"/>
              <a:ext cx="645300" cy="1542675"/>
            </a:xfrm>
            <a:custGeom>
              <a:avLst/>
              <a:gdLst/>
              <a:ahLst/>
              <a:cxnLst/>
              <a:rect l="l" t="t" r="r" b="b"/>
              <a:pathLst>
                <a:path w="25812" h="61707" extrusionOk="0">
                  <a:moveTo>
                    <a:pt x="25812" y="1"/>
                  </a:moveTo>
                  <a:lnTo>
                    <a:pt x="25812" y="1"/>
                  </a:lnTo>
                  <a:cubicBezTo>
                    <a:pt x="23134" y="4783"/>
                    <a:pt x="20691" y="9689"/>
                    <a:pt x="18310" y="14637"/>
                  </a:cubicBezTo>
                  <a:cubicBezTo>
                    <a:pt x="15937" y="19570"/>
                    <a:pt x="13674" y="24581"/>
                    <a:pt x="11508" y="29625"/>
                  </a:cubicBezTo>
                  <a:cubicBezTo>
                    <a:pt x="10034" y="33051"/>
                    <a:pt x="8602" y="36504"/>
                    <a:pt x="7232" y="39977"/>
                  </a:cubicBezTo>
                  <a:cubicBezTo>
                    <a:pt x="4637" y="46503"/>
                    <a:pt x="2215" y="53111"/>
                    <a:pt x="0" y="59789"/>
                  </a:cubicBezTo>
                  <a:cubicBezTo>
                    <a:pt x="609" y="60384"/>
                    <a:pt x="1294" y="61035"/>
                    <a:pt x="2076" y="61706"/>
                  </a:cubicBezTo>
                  <a:cubicBezTo>
                    <a:pt x="2187" y="61554"/>
                    <a:pt x="2270" y="61395"/>
                    <a:pt x="2325" y="61208"/>
                  </a:cubicBezTo>
                  <a:cubicBezTo>
                    <a:pt x="4304" y="54267"/>
                    <a:pt x="6512" y="47375"/>
                    <a:pt x="8906" y="40559"/>
                  </a:cubicBezTo>
                  <a:cubicBezTo>
                    <a:pt x="10145" y="37057"/>
                    <a:pt x="11418" y="33576"/>
                    <a:pt x="12740" y="30130"/>
                  </a:cubicBezTo>
                  <a:cubicBezTo>
                    <a:pt x="14684" y="25023"/>
                    <a:pt x="16753" y="19951"/>
                    <a:pt x="18912" y="14920"/>
                  </a:cubicBezTo>
                  <a:cubicBezTo>
                    <a:pt x="21085" y="9883"/>
                    <a:pt x="23334" y="4893"/>
                    <a:pt x="2581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3151593" y="1190999"/>
              <a:ext cx="427850" cy="1472075"/>
            </a:xfrm>
            <a:custGeom>
              <a:avLst/>
              <a:gdLst/>
              <a:ahLst/>
              <a:cxnLst/>
              <a:rect l="l" t="t" r="r" b="b"/>
              <a:pathLst>
                <a:path w="17114" h="58883" extrusionOk="0">
                  <a:moveTo>
                    <a:pt x="17114" y="1"/>
                  </a:moveTo>
                  <a:lnTo>
                    <a:pt x="17114" y="1"/>
                  </a:lnTo>
                  <a:cubicBezTo>
                    <a:pt x="15398" y="4734"/>
                    <a:pt x="13931" y="9530"/>
                    <a:pt x="12457" y="14332"/>
                  </a:cubicBezTo>
                  <a:cubicBezTo>
                    <a:pt x="10976" y="19134"/>
                    <a:pt x="9564" y="23965"/>
                    <a:pt x="8166" y="28781"/>
                  </a:cubicBezTo>
                  <a:cubicBezTo>
                    <a:pt x="7461" y="31210"/>
                    <a:pt x="6762" y="33653"/>
                    <a:pt x="6063" y="36081"/>
                  </a:cubicBezTo>
                  <a:cubicBezTo>
                    <a:pt x="3994" y="43250"/>
                    <a:pt x="1987" y="50447"/>
                    <a:pt x="1" y="57644"/>
                  </a:cubicBezTo>
                  <a:lnTo>
                    <a:pt x="298" y="57250"/>
                  </a:lnTo>
                  <a:cubicBezTo>
                    <a:pt x="298" y="57250"/>
                    <a:pt x="838" y="57886"/>
                    <a:pt x="1807" y="58883"/>
                  </a:cubicBezTo>
                  <a:cubicBezTo>
                    <a:pt x="1952" y="58744"/>
                    <a:pt x="2056" y="58564"/>
                    <a:pt x="2111" y="58343"/>
                  </a:cubicBezTo>
                  <a:cubicBezTo>
                    <a:pt x="3821" y="51125"/>
                    <a:pt x="5551" y="43908"/>
                    <a:pt x="7336" y="36711"/>
                  </a:cubicBezTo>
                  <a:cubicBezTo>
                    <a:pt x="7959" y="34158"/>
                    <a:pt x="8589" y="31618"/>
                    <a:pt x="9225" y="29065"/>
                  </a:cubicBezTo>
                  <a:cubicBezTo>
                    <a:pt x="10450" y="24207"/>
                    <a:pt x="11682" y="19335"/>
                    <a:pt x="12976" y="14484"/>
                  </a:cubicBezTo>
                  <a:cubicBezTo>
                    <a:pt x="14277" y="9626"/>
                    <a:pt x="15578" y="4776"/>
                    <a:pt x="1711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3124575" y="2608950"/>
              <a:ext cx="461600" cy="369375"/>
            </a:xfrm>
            <a:custGeom>
              <a:avLst/>
              <a:gdLst/>
              <a:ahLst/>
              <a:cxnLst/>
              <a:rect l="l" t="t" r="r" b="b"/>
              <a:pathLst>
                <a:path w="18464" h="14775" extrusionOk="0">
                  <a:moveTo>
                    <a:pt x="1246" y="1"/>
                  </a:moveTo>
                  <a:lnTo>
                    <a:pt x="949" y="395"/>
                  </a:lnTo>
                  <a:lnTo>
                    <a:pt x="1" y="1634"/>
                  </a:lnTo>
                  <a:cubicBezTo>
                    <a:pt x="1" y="1634"/>
                    <a:pt x="3530" y="6007"/>
                    <a:pt x="7765" y="9239"/>
                  </a:cubicBezTo>
                  <a:lnTo>
                    <a:pt x="7820" y="9294"/>
                  </a:lnTo>
                  <a:cubicBezTo>
                    <a:pt x="12062" y="12533"/>
                    <a:pt x="17211" y="14775"/>
                    <a:pt x="17211" y="14775"/>
                  </a:cubicBezTo>
                  <a:lnTo>
                    <a:pt x="18221" y="13474"/>
                  </a:lnTo>
                  <a:lnTo>
                    <a:pt x="18463" y="13155"/>
                  </a:lnTo>
                  <a:cubicBezTo>
                    <a:pt x="18463" y="13155"/>
                    <a:pt x="17702" y="12796"/>
                    <a:pt x="16463" y="12104"/>
                  </a:cubicBezTo>
                  <a:cubicBezTo>
                    <a:pt x="15986" y="11841"/>
                    <a:pt x="15432" y="11522"/>
                    <a:pt x="14823" y="11162"/>
                  </a:cubicBezTo>
                  <a:cubicBezTo>
                    <a:pt x="14097" y="10733"/>
                    <a:pt x="13287" y="10228"/>
                    <a:pt x="12436" y="9661"/>
                  </a:cubicBezTo>
                  <a:cubicBezTo>
                    <a:pt x="12318" y="9585"/>
                    <a:pt x="12187" y="9502"/>
                    <a:pt x="12076" y="9419"/>
                  </a:cubicBezTo>
                  <a:cubicBezTo>
                    <a:pt x="11267" y="8879"/>
                    <a:pt x="10408" y="8284"/>
                    <a:pt x="9543" y="7633"/>
                  </a:cubicBezTo>
                  <a:cubicBezTo>
                    <a:pt x="9447" y="7557"/>
                    <a:pt x="9343" y="7495"/>
                    <a:pt x="9260" y="7419"/>
                  </a:cubicBezTo>
                  <a:lnTo>
                    <a:pt x="9197" y="7370"/>
                  </a:lnTo>
                  <a:cubicBezTo>
                    <a:pt x="9066" y="7266"/>
                    <a:pt x="8948" y="7163"/>
                    <a:pt x="8817" y="7073"/>
                  </a:cubicBezTo>
                  <a:cubicBezTo>
                    <a:pt x="7959" y="6402"/>
                    <a:pt x="7156" y="5730"/>
                    <a:pt x="6423" y="5087"/>
                  </a:cubicBezTo>
                  <a:cubicBezTo>
                    <a:pt x="6312" y="4990"/>
                    <a:pt x="6208" y="4893"/>
                    <a:pt x="6090" y="4789"/>
                  </a:cubicBezTo>
                  <a:cubicBezTo>
                    <a:pt x="5315" y="4111"/>
                    <a:pt x="4630" y="3467"/>
                    <a:pt x="4014" y="2872"/>
                  </a:cubicBezTo>
                  <a:cubicBezTo>
                    <a:pt x="3544" y="2423"/>
                    <a:pt x="3122" y="2007"/>
                    <a:pt x="2755" y="1634"/>
                  </a:cubicBezTo>
                  <a:cubicBezTo>
                    <a:pt x="1786" y="637"/>
                    <a:pt x="1246" y="1"/>
                    <a:pt x="1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3048300" y="2649950"/>
              <a:ext cx="506725" cy="428725"/>
            </a:xfrm>
            <a:custGeom>
              <a:avLst/>
              <a:gdLst/>
              <a:ahLst/>
              <a:cxnLst/>
              <a:rect l="l" t="t" r="r" b="b"/>
              <a:pathLst>
                <a:path w="20269" h="17149" extrusionOk="0">
                  <a:moveTo>
                    <a:pt x="3059" y="1"/>
                  </a:moveTo>
                  <a:lnTo>
                    <a:pt x="0" y="4014"/>
                  </a:lnTo>
                  <a:lnTo>
                    <a:pt x="49" y="4070"/>
                  </a:lnTo>
                  <a:lnTo>
                    <a:pt x="62" y="4049"/>
                  </a:lnTo>
                  <a:cubicBezTo>
                    <a:pt x="62" y="4049"/>
                    <a:pt x="1931" y="7529"/>
                    <a:pt x="7654" y="11896"/>
                  </a:cubicBezTo>
                  <a:cubicBezTo>
                    <a:pt x="13363" y="16256"/>
                    <a:pt x="17217" y="17148"/>
                    <a:pt x="17217" y="17148"/>
                  </a:cubicBezTo>
                  <a:lnTo>
                    <a:pt x="20269" y="13135"/>
                  </a:lnTo>
                  <a:cubicBezTo>
                    <a:pt x="20269" y="13135"/>
                    <a:pt x="15120" y="10893"/>
                    <a:pt x="10885" y="7654"/>
                  </a:cubicBezTo>
                  <a:lnTo>
                    <a:pt x="10823" y="7606"/>
                  </a:lnTo>
                  <a:cubicBezTo>
                    <a:pt x="6588" y="4388"/>
                    <a:pt x="3059" y="1"/>
                    <a:pt x="3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2807125" y="2750975"/>
              <a:ext cx="671600" cy="505700"/>
            </a:xfrm>
            <a:custGeom>
              <a:avLst/>
              <a:gdLst/>
              <a:ahLst/>
              <a:cxnLst/>
              <a:rect l="l" t="t" r="r" b="b"/>
              <a:pathLst>
                <a:path w="26864" h="20228" extrusionOk="0">
                  <a:moveTo>
                    <a:pt x="9709" y="1"/>
                  </a:moveTo>
                  <a:lnTo>
                    <a:pt x="9703" y="15"/>
                  </a:lnTo>
                  <a:cubicBezTo>
                    <a:pt x="9308" y="423"/>
                    <a:pt x="1" y="10305"/>
                    <a:pt x="9751" y="17744"/>
                  </a:cubicBezTo>
                  <a:cubicBezTo>
                    <a:pt x="12108" y="19542"/>
                    <a:pt x="14309" y="20228"/>
                    <a:pt x="16295" y="20228"/>
                  </a:cubicBezTo>
                  <a:cubicBezTo>
                    <a:pt x="22693" y="20228"/>
                    <a:pt x="26864" y="13107"/>
                    <a:pt x="26864" y="13107"/>
                  </a:cubicBezTo>
                  <a:cubicBezTo>
                    <a:pt x="26864" y="13107"/>
                    <a:pt x="23010" y="12215"/>
                    <a:pt x="17301" y="7855"/>
                  </a:cubicBezTo>
                  <a:cubicBezTo>
                    <a:pt x="11578" y="3488"/>
                    <a:pt x="9709" y="1"/>
                    <a:pt x="97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2928575" y="2747350"/>
              <a:ext cx="553975" cy="517075"/>
            </a:xfrm>
            <a:custGeom>
              <a:avLst/>
              <a:gdLst/>
              <a:ahLst/>
              <a:cxnLst/>
              <a:rect l="l" t="t" r="r" b="b"/>
              <a:pathLst>
                <a:path w="22159" h="20683" extrusionOk="0">
                  <a:moveTo>
                    <a:pt x="4706" y="1"/>
                  </a:moveTo>
                  <a:cubicBezTo>
                    <a:pt x="2360" y="2492"/>
                    <a:pt x="471" y="5606"/>
                    <a:pt x="153" y="9135"/>
                  </a:cubicBezTo>
                  <a:cubicBezTo>
                    <a:pt x="1" y="10879"/>
                    <a:pt x="360" y="12685"/>
                    <a:pt x="1198" y="14242"/>
                  </a:cubicBezTo>
                  <a:cubicBezTo>
                    <a:pt x="2028" y="15813"/>
                    <a:pt x="3281" y="17107"/>
                    <a:pt x="4644" y="18165"/>
                  </a:cubicBezTo>
                  <a:cubicBezTo>
                    <a:pt x="6042" y="19210"/>
                    <a:pt x="7606" y="20068"/>
                    <a:pt x="9336" y="20456"/>
                  </a:cubicBezTo>
                  <a:cubicBezTo>
                    <a:pt x="9999" y="20608"/>
                    <a:pt x="10681" y="20683"/>
                    <a:pt x="11362" y="20683"/>
                  </a:cubicBezTo>
                  <a:cubicBezTo>
                    <a:pt x="12450" y="20683"/>
                    <a:pt x="13538" y="20491"/>
                    <a:pt x="14546" y="20117"/>
                  </a:cubicBezTo>
                  <a:cubicBezTo>
                    <a:pt x="17868" y="18871"/>
                    <a:pt x="20366" y="16235"/>
                    <a:pt x="22158" y="13321"/>
                  </a:cubicBezTo>
                  <a:lnTo>
                    <a:pt x="21833" y="13121"/>
                  </a:lnTo>
                  <a:cubicBezTo>
                    <a:pt x="18934" y="15176"/>
                    <a:pt x="16041" y="16851"/>
                    <a:pt x="13536" y="17238"/>
                  </a:cubicBezTo>
                  <a:cubicBezTo>
                    <a:pt x="13164" y="17279"/>
                    <a:pt x="12810" y="17300"/>
                    <a:pt x="12470" y="17300"/>
                  </a:cubicBezTo>
                  <a:cubicBezTo>
                    <a:pt x="11651" y="17300"/>
                    <a:pt x="10907" y="17179"/>
                    <a:pt x="10159" y="16920"/>
                  </a:cubicBezTo>
                  <a:cubicBezTo>
                    <a:pt x="9640" y="16726"/>
                    <a:pt x="9107" y="16512"/>
                    <a:pt x="8581" y="16193"/>
                  </a:cubicBezTo>
                  <a:cubicBezTo>
                    <a:pt x="8069" y="15916"/>
                    <a:pt x="7453" y="15501"/>
                    <a:pt x="7024" y="15162"/>
                  </a:cubicBezTo>
                  <a:cubicBezTo>
                    <a:pt x="4762" y="13391"/>
                    <a:pt x="3516" y="11868"/>
                    <a:pt x="3191" y="9356"/>
                  </a:cubicBezTo>
                  <a:cubicBezTo>
                    <a:pt x="2893" y="6831"/>
                    <a:pt x="3751" y="3606"/>
                    <a:pt x="4983" y="263"/>
                  </a:cubicBezTo>
                  <a:lnTo>
                    <a:pt x="4706" y="1"/>
                  </a:lnTo>
                  <a:close/>
                </a:path>
              </a:pathLst>
            </a:custGeom>
            <a:solidFill>
              <a:srgbClr val="000000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3248275" y="2184575"/>
              <a:ext cx="716250" cy="571625"/>
            </a:xfrm>
            <a:custGeom>
              <a:avLst/>
              <a:gdLst/>
              <a:ahLst/>
              <a:cxnLst/>
              <a:rect l="l" t="t" r="r" b="b"/>
              <a:pathLst>
                <a:path w="28650" h="22865" extrusionOk="0">
                  <a:moveTo>
                    <a:pt x="859" y="1"/>
                  </a:moveTo>
                  <a:lnTo>
                    <a:pt x="1" y="3018"/>
                  </a:lnTo>
                  <a:cubicBezTo>
                    <a:pt x="2167" y="5336"/>
                    <a:pt x="6713" y="9931"/>
                    <a:pt x="12796" y="14574"/>
                  </a:cubicBezTo>
                  <a:cubicBezTo>
                    <a:pt x="16629" y="17501"/>
                    <a:pt x="21072" y="20449"/>
                    <a:pt x="25916" y="22864"/>
                  </a:cubicBezTo>
                  <a:lnTo>
                    <a:pt x="28649" y="21211"/>
                  </a:lnTo>
                  <a:cubicBezTo>
                    <a:pt x="14103" y="14464"/>
                    <a:pt x="2554" y="1904"/>
                    <a:pt x="859" y="1"/>
                  </a:cubicBezTo>
                  <a:close/>
                </a:path>
              </a:pathLst>
            </a:custGeom>
            <a:solidFill>
              <a:srgbClr val="CED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3188075" y="2396325"/>
              <a:ext cx="578000" cy="480450"/>
            </a:xfrm>
            <a:custGeom>
              <a:avLst/>
              <a:gdLst/>
              <a:ahLst/>
              <a:cxnLst/>
              <a:rect l="l" t="t" r="r" b="b"/>
              <a:pathLst>
                <a:path w="23120" h="19218" extrusionOk="0">
                  <a:moveTo>
                    <a:pt x="872" y="1"/>
                  </a:moveTo>
                  <a:lnTo>
                    <a:pt x="1" y="3122"/>
                  </a:lnTo>
                  <a:cubicBezTo>
                    <a:pt x="2028" y="5475"/>
                    <a:pt x="5965" y="9717"/>
                    <a:pt x="11010" y="13564"/>
                  </a:cubicBezTo>
                  <a:cubicBezTo>
                    <a:pt x="13806" y="15688"/>
                    <a:pt x="16934" y="17709"/>
                    <a:pt x="20276" y="19218"/>
                  </a:cubicBezTo>
                  <a:lnTo>
                    <a:pt x="23120" y="17515"/>
                  </a:lnTo>
                  <a:cubicBezTo>
                    <a:pt x="12013" y="13246"/>
                    <a:pt x="2561" y="2070"/>
                    <a:pt x="872" y="1"/>
                  </a:cubicBezTo>
                  <a:close/>
                </a:path>
              </a:pathLst>
            </a:custGeom>
            <a:solidFill>
              <a:srgbClr val="CED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3154350" y="2607575"/>
              <a:ext cx="432175" cy="330975"/>
            </a:xfrm>
            <a:custGeom>
              <a:avLst/>
              <a:gdLst/>
              <a:ahLst/>
              <a:cxnLst/>
              <a:rect l="l" t="t" r="r" b="b"/>
              <a:pathLst>
                <a:path w="17287" h="13239" extrusionOk="0">
                  <a:moveTo>
                    <a:pt x="104" y="0"/>
                  </a:moveTo>
                  <a:lnTo>
                    <a:pt x="0" y="76"/>
                  </a:lnTo>
                  <a:cubicBezTo>
                    <a:pt x="886" y="1730"/>
                    <a:pt x="1993" y="3225"/>
                    <a:pt x="3252" y="4588"/>
                  </a:cubicBezTo>
                  <a:cubicBezTo>
                    <a:pt x="4484" y="5958"/>
                    <a:pt x="5861" y="7190"/>
                    <a:pt x="7342" y="8339"/>
                  </a:cubicBezTo>
                  <a:cubicBezTo>
                    <a:pt x="8823" y="9432"/>
                    <a:pt x="10380" y="10470"/>
                    <a:pt x="12041" y="11273"/>
                  </a:cubicBezTo>
                  <a:cubicBezTo>
                    <a:pt x="12878" y="11681"/>
                    <a:pt x="13708" y="12069"/>
                    <a:pt x="14567" y="12422"/>
                  </a:cubicBezTo>
                  <a:cubicBezTo>
                    <a:pt x="15452" y="12719"/>
                    <a:pt x="16310" y="13051"/>
                    <a:pt x="17238" y="13238"/>
                  </a:cubicBezTo>
                  <a:lnTo>
                    <a:pt x="17286" y="13120"/>
                  </a:lnTo>
                  <a:cubicBezTo>
                    <a:pt x="14054" y="11487"/>
                    <a:pt x="10982" y="9536"/>
                    <a:pt x="8110" y="7328"/>
                  </a:cubicBezTo>
                  <a:cubicBezTo>
                    <a:pt x="5232" y="5142"/>
                    <a:pt x="2533" y="2692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35"/>
          <p:cNvGrpSpPr/>
          <p:nvPr/>
        </p:nvGrpSpPr>
        <p:grpSpPr>
          <a:xfrm rot="900346">
            <a:off x="3503675" y="1137403"/>
            <a:ext cx="434196" cy="439831"/>
            <a:chOff x="2807125" y="1103525"/>
            <a:chExt cx="2133213" cy="2160900"/>
          </a:xfrm>
        </p:grpSpPr>
        <p:sp>
          <p:nvSpPr>
            <p:cNvPr id="344" name="Google Shape;344;p35"/>
            <p:cNvSpPr/>
            <p:nvPr/>
          </p:nvSpPr>
          <p:spPr>
            <a:xfrm>
              <a:off x="4056988" y="2085100"/>
              <a:ext cx="883350" cy="570250"/>
            </a:xfrm>
            <a:custGeom>
              <a:avLst/>
              <a:gdLst/>
              <a:ahLst/>
              <a:cxnLst/>
              <a:rect l="l" t="t" r="r" b="b"/>
              <a:pathLst>
                <a:path w="35334" h="22810" extrusionOk="0">
                  <a:moveTo>
                    <a:pt x="35333" y="1"/>
                  </a:moveTo>
                  <a:lnTo>
                    <a:pt x="31666" y="2755"/>
                  </a:lnTo>
                  <a:cubicBezTo>
                    <a:pt x="27555" y="5641"/>
                    <a:pt x="23300" y="8339"/>
                    <a:pt x="19065" y="11031"/>
                  </a:cubicBezTo>
                  <a:cubicBezTo>
                    <a:pt x="14823" y="13723"/>
                    <a:pt x="10539" y="16360"/>
                    <a:pt x="6263" y="18982"/>
                  </a:cubicBezTo>
                  <a:cubicBezTo>
                    <a:pt x="4180" y="20263"/>
                    <a:pt x="2083" y="21529"/>
                    <a:pt x="0" y="22802"/>
                  </a:cubicBezTo>
                  <a:lnTo>
                    <a:pt x="0" y="22809"/>
                  </a:lnTo>
                  <a:cubicBezTo>
                    <a:pt x="17348" y="21557"/>
                    <a:pt x="28268" y="9855"/>
                    <a:pt x="32849" y="3710"/>
                  </a:cubicBezTo>
                  <a:lnTo>
                    <a:pt x="353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4046938" y="2085100"/>
              <a:ext cx="893400" cy="536150"/>
            </a:xfrm>
            <a:custGeom>
              <a:avLst/>
              <a:gdLst/>
              <a:ahLst/>
              <a:cxnLst/>
              <a:rect l="l" t="t" r="r" b="b"/>
              <a:pathLst>
                <a:path w="35736" h="21446" extrusionOk="0">
                  <a:moveTo>
                    <a:pt x="35735" y="1"/>
                  </a:moveTo>
                  <a:lnTo>
                    <a:pt x="35735" y="1"/>
                  </a:lnTo>
                  <a:cubicBezTo>
                    <a:pt x="30822" y="312"/>
                    <a:pt x="26400" y="1392"/>
                    <a:pt x="22338" y="3087"/>
                  </a:cubicBezTo>
                  <a:lnTo>
                    <a:pt x="22325" y="3087"/>
                  </a:lnTo>
                  <a:cubicBezTo>
                    <a:pt x="18429" y="7585"/>
                    <a:pt x="12823" y="12291"/>
                    <a:pt x="4845" y="15806"/>
                  </a:cubicBezTo>
                  <a:cubicBezTo>
                    <a:pt x="3156" y="17585"/>
                    <a:pt x="1558" y="19481"/>
                    <a:pt x="1" y="21446"/>
                  </a:cubicBezTo>
                  <a:cubicBezTo>
                    <a:pt x="2042" y="20311"/>
                    <a:pt x="4084" y="19176"/>
                    <a:pt x="6111" y="18027"/>
                  </a:cubicBezTo>
                  <a:cubicBezTo>
                    <a:pt x="10478" y="15571"/>
                    <a:pt x="14844" y="13087"/>
                    <a:pt x="19190" y="10561"/>
                  </a:cubicBezTo>
                  <a:cubicBezTo>
                    <a:pt x="23522" y="8028"/>
                    <a:pt x="27867" y="5495"/>
                    <a:pt x="32068" y="2755"/>
                  </a:cubicBezTo>
                  <a:lnTo>
                    <a:pt x="357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3962032" y="1804850"/>
              <a:ext cx="852050" cy="749100"/>
            </a:xfrm>
            <a:custGeom>
              <a:avLst/>
              <a:gdLst/>
              <a:ahLst/>
              <a:cxnLst/>
              <a:rect l="l" t="t" r="r" b="b"/>
              <a:pathLst>
                <a:path w="34082" h="29964" extrusionOk="0">
                  <a:moveTo>
                    <a:pt x="34081" y="1"/>
                  </a:moveTo>
                  <a:lnTo>
                    <a:pt x="32088" y="2616"/>
                  </a:lnTo>
                  <a:cubicBezTo>
                    <a:pt x="28248" y="6526"/>
                    <a:pt x="24165" y="10208"/>
                    <a:pt x="20020" y="13799"/>
                  </a:cubicBezTo>
                  <a:cubicBezTo>
                    <a:pt x="15868" y="17397"/>
                    <a:pt x="11640" y="20899"/>
                    <a:pt x="7329" y="24297"/>
                  </a:cubicBezTo>
                  <a:cubicBezTo>
                    <a:pt x="4907" y="26200"/>
                    <a:pt x="2457" y="28103"/>
                    <a:pt x="1" y="29964"/>
                  </a:cubicBezTo>
                  <a:cubicBezTo>
                    <a:pt x="3045" y="29120"/>
                    <a:pt x="5841" y="28130"/>
                    <a:pt x="8374" y="27009"/>
                  </a:cubicBezTo>
                  <a:cubicBezTo>
                    <a:pt x="16352" y="23494"/>
                    <a:pt x="21958" y="18788"/>
                    <a:pt x="25860" y="14297"/>
                  </a:cubicBezTo>
                  <a:lnTo>
                    <a:pt x="25867" y="14297"/>
                  </a:lnTo>
                  <a:cubicBezTo>
                    <a:pt x="29777" y="9785"/>
                    <a:pt x="32199" y="5502"/>
                    <a:pt x="33244" y="2789"/>
                  </a:cubicBezTo>
                  <a:cubicBezTo>
                    <a:pt x="33514" y="2097"/>
                    <a:pt x="34081" y="1"/>
                    <a:pt x="340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3917407" y="1804850"/>
              <a:ext cx="896675" cy="728000"/>
            </a:xfrm>
            <a:custGeom>
              <a:avLst/>
              <a:gdLst/>
              <a:ahLst/>
              <a:cxnLst/>
              <a:rect l="l" t="t" r="r" b="b"/>
              <a:pathLst>
                <a:path w="35867" h="29120" extrusionOk="0">
                  <a:moveTo>
                    <a:pt x="35866" y="1"/>
                  </a:moveTo>
                  <a:lnTo>
                    <a:pt x="35866" y="1"/>
                  </a:lnTo>
                  <a:cubicBezTo>
                    <a:pt x="30427" y="1129"/>
                    <a:pt x="25770" y="2859"/>
                    <a:pt x="21777" y="4921"/>
                  </a:cubicBezTo>
                  <a:lnTo>
                    <a:pt x="21770" y="4921"/>
                  </a:lnTo>
                  <a:cubicBezTo>
                    <a:pt x="18165" y="10159"/>
                    <a:pt x="12740" y="15723"/>
                    <a:pt x="4609" y="20207"/>
                  </a:cubicBezTo>
                  <a:cubicBezTo>
                    <a:pt x="2049" y="24006"/>
                    <a:pt x="644" y="27334"/>
                    <a:pt x="0" y="29120"/>
                  </a:cubicBezTo>
                  <a:cubicBezTo>
                    <a:pt x="2803" y="27196"/>
                    <a:pt x="5571" y="25231"/>
                    <a:pt x="8318" y="23231"/>
                  </a:cubicBezTo>
                  <a:cubicBezTo>
                    <a:pt x="12740" y="20013"/>
                    <a:pt x="17106" y="16705"/>
                    <a:pt x="21390" y="13287"/>
                  </a:cubicBezTo>
                  <a:cubicBezTo>
                    <a:pt x="25653" y="9862"/>
                    <a:pt x="29874" y="6374"/>
                    <a:pt x="33873" y="2616"/>
                  </a:cubicBezTo>
                  <a:lnTo>
                    <a:pt x="35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3836607" y="1510750"/>
              <a:ext cx="799975" cy="889775"/>
            </a:xfrm>
            <a:custGeom>
              <a:avLst/>
              <a:gdLst/>
              <a:ahLst/>
              <a:cxnLst/>
              <a:rect l="l" t="t" r="r" b="b"/>
              <a:pathLst>
                <a:path w="31999" h="35591" extrusionOk="0">
                  <a:moveTo>
                    <a:pt x="31998" y="1"/>
                  </a:moveTo>
                  <a:lnTo>
                    <a:pt x="29113" y="4146"/>
                  </a:lnTo>
                  <a:cubicBezTo>
                    <a:pt x="25466" y="8381"/>
                    <a:pt x="21646" y="12491"/>
                    <a:pt x="17840" y="16595"/>
                  </a:cubicBezTo>
                  <a:lnTo>
                    <a:pt x="6360" y="28829"/>
                  </a:lnTo>
                  <a:cubicBezTo>
                    <a:pt x="4243" y="31092"/>
                    <a:pt x="2111" y="33327"/>
                    <a:pt x="1" y="35590"/>
                  </a:cubicBezTo>
                  <a:cubicBezTo>
                    <a:pt x="2859" y="34504"/>
                    <a:pt x="5467" y="33279"/>
                    <a:pt x="7841" y="31978"/>
                  </a:cubicBezTo>
                  <a:cubicBezTo>
                    <a:pt x="15965" y="27501"/>
                    <a:pt x="21390" y="21930"/>
                    <a:pt x="24996" y="16699"/>
                  </a:cubicBezTo>
                  <a:lnTo>
                    <a:pt x="25002" y="16699"/>
                  </a:lnTo>
                  <a:cubicBezTo>
                    <a:pt x="28227" y="12007"/>
                    <a:pt x="30206" y="7626"/>
                    <a:pt x="31168" y="4512"/>
                  </a:cubicBezTo>
                  <a:cubicBezTo>
                    <a:pt x="31659" y="2914"/>
                    <a:pt x="31998" y="1"/>
                    <a:pt x="31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3775882" y="1510925"/>
              <a:ext cx="860875" cy="879550"/>
            </a:xfrm>
            <a:custGeom>
              <a:avLst/>
              <a:gdLst/>
              <a:ahLst/>
              <a:cxnLst/>
              <a:rect l="l" t="t" r="r" b="b"/>
              <a:pathLst>
                <a:path w="34435" h="35182" extrusionOk="0">
                  <a:moveTo>
                    <a:pt x="34434" y="1"/>
                  </a:moveTo>
                  <a:lnTo>
                    <a:pt x="34434" y="1"/>
                  </a:lnTo>
                  <a:cubicBezTo>
                    <a:pt x="26220" y="1454"/>
                    <a:pt x="19605" y="4824"/>
                    <a:pt x="14367" y="9495"/>
                  </a:cubicBezTo>
                  <a:lnTo>
                    <a:pt x="14360" y="9502"/>
                  </a:lnTo>
                  <a:cubicBezTo>
                    <a:pt x="12346" y="14484"/>
                    <a:pt x="9059" y="19688"/>
                    <a:pt x="3772" y="24241"/>
                  </a:cubicBezTo>
                  <a:cubicBezTo>
                    <a:pt x="2188" y="27694"/>
                    <a:pt x="942" y="31376"/>
                    <a:pt x="1" y="35182"/>
                  </a:cubicBezTo>
                  <a:cubicBezTo>
                    <a:pt x="2561" y="32697"/>
                    <a:pt x="5122" y="30220"/>
                    <a:pt x="7682" y="27743"/>
                  </a:cubicBezTo>
                  <a:lnTo>
                    <a:pt x="19723" y="16048"/>
                  </a:lnTo>
                  <a:cubicBezTo>
                    <a:pt x="23709" y="12124"/>
                    <a:pt x="27715" y="8215"/>
                    <a:pt x="31549" y="4146"/>
                  </a:cubicBezTo>
                  <a:cubicBezTo>
                    <a:pt x="31549" y="4146"/>
                    <a:pt x="32670" y="2727"/>
                    <a:pt x="33133" y="2167"/>
                  </a:cubicBezTo>
                  <a:cubicBezTo>
                    <a:pt x="33867" y="1260"/>
                    <a:pt x="34434" y="1"/>
                    <a:pt x="3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3620707" y="1231875"/>
              <a:ext cx="593075" cy="1046675"/>
            </a:xfrm>
            <a:custGeom>
              <a:avLst/>
              <a:gdLst/>
              <a:ahLst/>
              <a:cxnLst/>
              <a:rect l="l" t="t" r="r" b="b"/>
              <a:pathLst>
                <a:path w="23723" h="41867" extrusionOk="0">
                  <a:moveTo>
                    <a:pt x="23321" y="1"/>
                  </a:moveTo>
                  <a:lnTo>
                    <a:pt x="21854" y="3170"/>
                  </a:lnTo>
                  <a:cubicBezTo>
                    <a:pt x="21854" y="3184"/>
                    <a:pt x="21847" y="3184"/>
                    <a:pt x="21847" y="3198"/>
                  </a:cubicBezTo>
                  <a:cubicBezTo>
                    <a:pt x="18968" y="7973"/>
                    <a:pt x="16214" y="12844"/>
                    <a:pt x="13446" y="17695"/>
                  </a:cubicBezTo>
                  <a:lnTo>
                    <a:pt x="5246" y="32352"/>
                  </a:lnTo>
                  <a:cubicBezTo>
                    <a:pt x="3495" y="35521"/>
                    <a:pt x="1731" y="38690"/>
                    <a:pt x="1" y="41866"/>
                  </a:cubicBezTo>
                  <a:cubicBezTo>
                    <a:pt x="3931" y="39963"/>
                    <a:pt x="7218" y="37770"/>
                    <a:pt x="9972" y="35403"/>
                  </a:cubicBezTo>
                  <a:cubicBezTo>
                    <a:pt x="15266" y="30864"/>
                    <a:pt x="18553" y="25646"/>
                    <a:pt x="20560" y="20657"/>
                  </a:cubicBezTo>
                  <a:lnTo>
                    <a:pt x="20567" y="20643"/>
                  </a:lnTo>
                  <a:cubicBezTo>
                    <a:pt x="23432" y="13564"/>
                    <a:pt x="23722" y="6921"/>
                    <a:pt x="23584" y="3156"/>
                  </a:cubicBezTo>
                  <a:lnTo>
                    <a:pt x="233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3578682" y="1232050"/>
              <a:ext cx="625225" cy="1015875"/>
            </a:xfrm>
            <a:custGeom>
              <a:avLst/>
              <a:gdLst/>
              <a:ahLst/>
              <a:cxnLst/>
              <a:rect l="l" t="t" r="r" b="b"/>
              <a:pathLst>
                <a:path w="25009" h="40635" extrusionOk="0">
                  <a:moveTo>
                    <a:pt x="25009" y="1"/>
                  </a:moveTo>
                  <a:lnTo>
                    <a:pt x="25009" y="1"/>
                  </a:lnTo>
                  <a:cubicBezTo>
                    <a:pt x="19272" y="3744"/>
                    <a:pt x="14850" y="7799"/>
                    <a:pt x="11439" y="11875"/>
                  </a:cubicBezTo>
                  <a:cubicBezTo>
                    <a:pt x="9813" y="17335"/>
                    <a:pt x="6816" y="23819"/>
                    <a:pt x="1440" y="30877"/>
                  </a:cubicBezTo>
                  <a:cubicBezTo>
                    <a:pt x="305" y="35147"/>
                    <a:pt x="35" y="38614"/>
                    <a:pt x="0" y="40635"/>
                  </a:cubicBezTo>
                  <a:cubicBezTo>
                    <a:pt x="1855" y="37611"/>
                    <a:pt x="3702" y="34573"/>
                    <a:pt x="5578" y="31556"/>
                  </a:cubicBezTo>
                  <a:lnTo>
                    <a:pt x="14470" y="17294"/>
                  </a:lnTo>
                  <a:cubicBezTo>
                    <a:pt x="17459" y="12567"/>
                    <a:pt x="20435" y="7848"/>
                    <a:pt x="23535" y="3198"/>
                  </a:cubicBezTo>
                  <a:cubicBezTo>
                    <a:pt x="23535" y="3184"/>
                    <a:pt x="23549" y="3184"/>
                    <a:pt x="23549" y="3177"/>
                  </a:cubicBezTo>
                  <a:lnTo>
                    <a:pt x="25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3447925" y="1103525"/>
              <a:ext cx="473675" cy="1096650"/>
            </a:xfrm>
            <a:custGeom>
              <a:avLst/>
              <a:gdLst/>
              <a:ahLst/>
              <a:cxnLst/>
              <a:rect l="l" t="t" r="r" b="b"/>
              <a:pathLst>
                <a:path w="18947" h="43866" extrusionOk="0">
                  <a:moveTo>
                    <a:pt x="18027" y="0"/>
                  </a:moveTo>
                  <a:lnTo>
                    <a:pt x="16906" y="3287"/>
                  </a:lnTo>
                  <a:cubicBezTo>
                    <a:pt x="14428" y="8186"/>
                    <a:pt x="12179" y="13176"/>
                    <a:pt x="10006" y="18213"/>
                  </a:cubicBezTo>
                  <a:cubicBezTo>
                    <a:pt x="7847" y="23237"/>
                    <a:pt x="5778" y="28303"/>
                    <a:pt x="3834" y="33417"/>
                  </a:cubicBezTo>
                  <a:cubicBezTo>
                    <a:pt x="2512" y="36883"/>
                    <a:pt x="1239" y="40364"/>
                    <a:pt x="0" y="43866"/>
                  </a:cubicBezTo>
                  <a:cubicBezTo>
                    <a:pt x="2616" y="41188"/>
                    <a:pt x="4865" y="38565"/>
                    <a:pt x="6809" y="36012"/>
                  </a:cubicBezTo>
                  <a:cubicBezTo>
                    <a:pt x="12186" y="28953"/>
                    <a:pt x="15183" y="22476"/>
                    <a:pt x="16809" y="17009"/>
                  </a:cubicBezTo>
                  <a:cubicBezTo>
                    <a:pt x="18608" y="10920"/>
                    <a:pt x="18947" y="6027"/>
                    <a:pt x="18615" y="3107"/>
                  </a:cubicBezTo>
                  <a:cubicBezTo>
                    <a:pt x="18518" y="2311"/>
                    <a:pt x="18027" y="0"/>
                    <a:pt x="18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3402075" y="1103525"/>
              <a:ext cx="496525" cy="1081775"/>
            </a:xfrm>
            <a:custGeom>
              <a:avLst/>
              <a:gdLst/>
              <a:ahLst/>
              <a:cxnLst/>
              <a:rect l="l" t="t" r="r" b="b"/>
              <a:pathLst>
                <a:path w="19861" h="43271" extrusionOk="0">
                  <a:moveTo>
                    <a:pt x="19861" y="0"/>
                  </a:moveTo>
                  <a:cubicBezTo>
                    <a:pt x="15120" y="3938"/>
                    <a:pt x="11266" y="8539"/>
                    <a:pt x="8242" y="13418"/>
                  </a:cubicBezTo>
                  <a:cubicBezTo>
                    <a:pt x="7432" y="19293"/>
                    <a:pt x="5356" y="26670"/>
                    <a:pt x="554" y="34628"/>
                  </a:cubicBezTo>
                  <a:cubicBezTo>
                    <a:pt x="132" y="37603"/>
                    <a:pt x="0" y="40503"/>
                    <a:pt x="153" y="43271"/>
                  </a:cubicBezTo>
                  <a:cubicBezTo>
                    <a:pt x="1530" y="39790"/>
                    <a:pt x="2955" y="36344"/>
                    <a:pt x="4436" y="32918"/>
                  </a:cubicBezTo>
                  <a:cubicBezTo>
                    <a:pt x="6602" y="27874"/>
                    <a:pt x="8865" y="22864"/>
                    <a:pt x="11238" y="17923"/>
                  </a:cubicBezTo>
                  <a:cubicBezTo>
                    <a:pt x="13619" y="12989"/>
                    <a:pt x="16062" y="8083"/>
                    <a:pt x="18740" y="3287"/>
                  </a:cubicBezTo>
                  <a:lnTo>
                    <a:pt x="19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3335143" y="1106100"/>
              <a:ext cx="303650" cy="989600"/>
            </a:xfrm>
            <a:custGeom>
              <a:avLst/>
              <a:gdLst/>
              <a:ahLst/>
              <a:cxnLst/>
              <a:rect l="l" t="t" r="r" b="b"/>
              <a:pathLst>
                <a:path w="12146" h="39584" extrusionOk="0">
                  <a:moveTo>
                    <a:pt x="10844" y="1"/>
                  </a:moveTo>
                  <a:lnTo>
                    <a:pt x="9786" y="2873"/>
                  </a:lnTo>
                  <a:cubicBezTo>
                    <a:pt x="8243" y="7647"/>
                    <a:pt x="6935" y="12498"/>
                    <a:pt x="5641" y="17356"/>
                  </a:cubicBezTo>
                  <a:cubicBezTo>
                    <a:pt x="4354" y="22207"/>
                    <a:pt x="3115" y="27065"/>
                    <a:pt x="1897" y="31937"/>
                  </a:cubicBezTo>
                  <a:cubicBezTo>
                    <a:pt x="1260" y="34490"/>
                    <a:pt x="624" y="37037"/>
                    <a:pt x="1" y="39583"/>
                  </a:cubicBezTo>
                  <a:cubicBezTo>
                    <a:pt x="1253" y="37881"/>
                    <a:pt x="2368" y="36206"/>
                    <a:pt x="3364" y="34545"/>
                  </a:cubicBezTo>
                  <a:cubicBezTo>
                    <a:pt x="8166" y="26580"/>
                    <a:pt x="10242" y="19204"/>
                    <a:pt x="11052" y="13329"/>
                  </a:cubicBezTo>
                  <a:cubicBezTo>
                    <a:pt x="12145" y="5239"/>
                    <a:pt x="10844" y="1"/>
                    <a:pt x="108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3278787" y="1106100"/>
              <a:ext cx="330800" cy="973675"/>
            </a:xfrm>
            <a:custGeom>
              <a:avLst/>
              <a:gdLst/>
              <a:ahLst/>
              <a:cxnLst/>
              <a:rect l="l" t="t" r="r" b="b"/>
              <a:pathLst>
                <a:path w="13232" h="38947" extrusionOk="0">
                  <a:moveTo>
                    <a:pt x="13231" y="1"/>
                  </a:moveTo>
                  <a:lnTo>
                    <a:pt x="10879" y="2866"/>
                  </a:lnTo>
                  <a:cubicBezTo>
                    <a:pt x="9993" y="4021"/>
                    <a:pt x="8858" y="5530"/>
                    <a:pt x="7571" y="7412"/>
                  </a:cubicBezTo>
                  <a:cubicBezTo>
                    <a:pt x="4256" y="12235"/>
                    <a:pt x="1" y="21667"/>
                    <a:pt x="1108" y="38946"/>
                  </a:cubicBezTo>
                  <a:cubicBezTo>
                    <a:pt x="1807" y="36518"/>
                    <a:pt x="2506" y="34075"/>
                    <a:pt x="3211" y="31646"/>
                  </a:cubicBezTo>
                  <a:cubicBezTo>
                    <a:pt x="4609" y="26830"/>
                    <a:pt x="6021" y="21999"/>
                    <a:pt x="7502" y="17197"/>
                  </a:cubicBezTo>
                  <a:cubicBezTo>
                    <a:pt x="8976" y="12395"/>
                    <a:pt x="10443" y="7585"/>
                    <a:pt x="12159" y="2866"/>
                  </a:cubicBezTo>
                  <a:lnTo>
                    <a:pt x="132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3519383" y="2153975"/>
              <a:ext cx="1319300" cy="791650"/>
            </a:xfrm>
            <a:custGeom>
              <a:avLst/>
              <a:gdLst/>
              <a:ahLst/>
              <a:cxnLst/>
              <a:rect l="l" t="t" r="r" b="b"/>
              <a:pathLst>
                <a:path w="52772" h="31666" extrusionOk="0">
                  <a:moveTo>
                    <a:pt x="52772" y="0"/>
                  </a:moveTo>
                  <a:lnTo>
                    <a:pt x="52772" y="0"/>
                  </a:lnTo>
                  <a:cubicBezTo>
                    <a:pt x="48564" y="2740"/>
                    <a:pt x="44226" y="5273"/>
                    <a:pt x="39894" y="7806"/>
                  </a:cubicBezTo>
                  <a:cubicBezTo>
                    <a:pt x="35548" y="10332"/>
                    <a:pt x="31182" y="12816"/>
                    <a:pt x="26815" y="15272"/>
                  </a:cubicBezTo>
                  <a:cubicBezTo>
                    <a:pt x="24781" y="16421"/>
                    <a:pt x="22746" y="17556"/>
                    <a:pt x="20705" y="18691"/>
                  </a:cubicBezTo>
                  <a:cubicBezTo>
                    <a:pt x="13979" y="22462"/>
                    <a:pt x="7211" y="26178"/>
                    <a:pt x="450" y="29874"/>
                  </a:cubicBezTo>
                  <a:cubicBezTo>
                    <a:pt x="446" y="29874"/>
                    <a:pt x="435" y="29877"/>
                    <a:pt x="422" y="29877"/>
                  </a:cubicBezTo>
                  <a:cubicBezTo>
                    <a:pt x="416" y="29877"/>
                    <a:pt x="409" y="29876"/>
                    <a:pt x="402" y="29874"/>
                  </a:cubicBezTo>
                  <a:cubicBezTo>
                    <a:pt x="222" y="29977"/>
                    <a:pt x="84" y="30136"/>
                    <a:pt x="0" y="30296"/>
                  </a:cubicBezTo>
                  <a:cubicBezTo>
                    <a:pt x="1232" y="30988"/>
                    <a:pt x="1993" y="31347"/>
                    <a:pt x="1993" y="31347"/>
                  </a:cubicBezTo>
                  <a:lnTo>
                    <a:pt x="1751" y="31666"/>
                  </a:lnTo>
                  <a:cubicBezTo>
                    <a:pt x="8235" y="27818"/>
                    <a:pt x="14678" y="23957"/>
                    <a:pt x="21092" y="20033"/>
                  </a:cubicBezTo>
                  <a:cubicBezTo>
                    <a:pt x="23189" y="18774"/>
                    <a:pt x="25272" y="17494"/>
                    <a:pt x="27369" y="16227"/>
                  </a:cubicBezTo>
                  <a:cubicBezTo>
                    <a:pt x="31645" y="13605"/>
                    <a:pt x="35929" y="10968"/>
                    <a:pt x="40171" y="8276"/>
                  </a:cubicBezTo>
                  <a:cubicBezTo>
                    <a:pt x="44419" y="5591"/>
                    <a:pt x="48675" y="2886"/>
                    <a:pt x="5277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3432132" y="1870250"/>
              <a:ext cx="1331950" cy="1017775"/>
            </a:xfrm>
            <a:custGeom>
              <a:avLst/>
              <a:gdLst/>
              <a:ahLst/>
              <a:cxnLst/>
              <a:rect l="l" t="t" r="r" b="b"/>
              <a:pathLst>
                <a:path w="53278" h="40711" extrusionOk="0">
                  <a:moveTo>
                    <a:pt x="53277" y="0"/>
                  </a:moveTo>
                  <a:lnTo>
                    <a:pt x="53277" y="0"/>
                  </a:lnTo>
                  <a:cubicBezTo>
                    <a:pt x="49285" y="3751"/>
                    <a:pt x="45064" y="7246"/>
                    <a:pt x="40801" y="10671"/>
                  </a:cubicBezTo>
                  <a:cubicBezTo>
                    <a:pt x="36517" y="14082"/>
                    <a:pt x="32151" y="17390"/>
                    <a:pt x="27729" y="20622"/>
                  </a:cubicBezTo>
                  <a:cubicBezTo>
                    <a:pt x="24982" y="22615"/>
                    <a:pt x="22214" y="24580"/>
                    <a:pt x="19404" y="26504"/>
                  </a:cubicBezTo>
                  <a:cubicBezTo>
                    <a:pt x="13197" y="30801"/>
                    <a:pt x="6866" y="34898"/>
                    <a:pt x="423" y="38807"/>
                  </a:cubicBezTo>
                  <a:cubicBezTo>
                    <a:pt x="402" y="38807"/>
                    <a:pt x="395" y="38828"/>
                    <a:pt x="368" y="38835"/>
                  </a:cubicBezTo>
                  <a:cubicBezTo>
                    <a:pt x="216" y="38939"/>
                    <a:pt x="112" y="39050"/>
                    <a:pt x="1" y="39209"/>
                  </a:cubicBezTo>
                  <a:cubicBezTo>
                    <a:pt x="852" y="39776"/>
                    <a:pt x="1662" y="40281"/>
                    <a:pt x="2388" y="40710"/>
                  </a:cubicBezTo>
                  <a:cubicBezTo>
                    <a:pt x="8789" y="36448"/>
                    <a:pt x="15059" y="31977"/>
                    <a:pt x="21197" y="27348"/>
                  </a:cubicBezTo>
                  <a:cubicBezTo>
                    <a:pt x="23653" y="25487"/>
                    <a:pt x="26103" y="23584"/>
                    <a:pt x="28525" y="21681"/>
                  </a:cubicBezTo>
                  <a:cubicBezTo>
                    <a:pt x="32829" y="18276"/>
                    <a:pt x="37064" y="14774"/>
                    <a:pt x="41216" y="11183"/>
                  </a:cubicBezTo>
                  <a:cubicBezTo>
                    <a:pt x="45354" y="7592"/>
                    <a:pt x="49451" y="3910"/>
                    <a:pt x="5327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3360007" y="1614375"/>
              <a:ext cx="1204600" cy="1230050"/>
            </a:xfrm>
            <a:custGeom>
              <a:avLst/>
              <a:gdLst/>
              <a:ahLst/>
              <a:cxnLst/>
              <a:rect l="l" t="t" r="r" b="b"/>
              <a:pathLst>
                <a:path w="48184" h="49202" extrusionOk="0">
                  <a:moveTo>
                    <a:pt x="48184" y="1"/>
                  </a:moveTo>
                  <a:cubicBezTo>
                    <a:pt x="44350" y="4063"/>
                    <a:pt x="40344" y="7973"/>
                    <a:pt x="36358" y="11903"/>
                  </a:cubicBezTo>
                  <a:lnTo>
                    <a:pt x="24317" y="23605"/>
                  </a:lnTo>
                  <a:cubicBezTo>
                    <a:pt x="21757" y="26082"/>
                    <a:pt x="19196" y="28559"/>
                    <a:pt x="16636" y="31044"/>
                  </a:cubicBezTo>
                  <a:cubicBezTo>
                    <a:pt x="11155" y="36365"/>
                    <a:pt x="5702" y="41700"/>
                    <a:pt x="270" y="47070"/>
                  </a:cubicBezTo>
                  <a:cubicBezTo>
                    <a:pt x="256" y="47091"/>
                    <a:pt x="229" y="47098"/>
                    <a:pt x="222" y="47126"/>
                  </a:cubicBezTo>
                  <a:cubicBezTo>
                    <a:pt x="132" y="47209"/>
                    <a:pt x="63" y="47312"/>
                    <a:pt x="0" y="47416"/>
                  </a:cubicBezTo>
                  <a:cubicBezTo>
                    <a:pt x="865" y="48067"/>
                    <a:pt x="1723" y="48662"/>
                    <a:pt x="2540" y="49202"/>
                  </a:cubicBezTo>
                  <a:cubicBezTo>
                    <a:pt x="8021" y="43264"/>
                    <a:pt x="13529" y="37341"/>
                    <a:pt x="19079" y="31445"/>
                  </a:cubicBezTo>
                  <a:cubicBezTo>
                    <a:pt x="21196" y="29182"/>
                    <a:pt x="23314" y="26947"/>
                    <a:pt x="25431" y="24684"/>
                  </a:cubicBezTo>
                  <a:lnTo>
                    <a:pt x="36911" y="12450"/>
                  </a:lnTo>
                  <a:cubicBezTo>
                    <a:pt x="40717" y="8346"/>
                    <a:pt x="44544" y="4236"/>
                    <a:pt x="4818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3281807" y="1311800"/>
              <a:ext cx="885075" cy="1474150"/>
            </a:xfrm>
            <a:custGeom>
              <a:avLst/>
              <a:gdLst/>
              <a:ahLst/>
              <a:cxnLst/>
              <a:rect l="l" t="t" r="r" b="b"/>
              <a:pathLst>
                <a:path w="35403" h="58966" extrusionOk="0">
                  <a:moveTo>
                    <a:pt x="35403" y="1"/>
                  </a:moveTo>
                  <a:lnTo>
                    <a:pt x="35403" y="1"/>
                  </a:lnTo>
                  <a:cubicBezTo>
                    <a:pt x="32310" y="4644"/>
                    <a:pt x="29334" y="9377"/>
                    <a:pt x="26345" y="14104"/>
                  </a:cubicBezTo>
                  <a:lnTo>
                    <a:pt x="17453" y="28359"/>
                  </a:lnTo>
                  <a:cubicBezTo>
                    <a:pt x="15577" y="31376"/>
                    <a:pt x="13730" y="34414"/>
                    <a:pt x="11875" y="37438"/>
                  </a:cubicBezTo>
                  <a:cubicBezTo>
                    <a:pt x="7889" y="43936"/>
                    <a:pt x="3938" y="50447"/>
                    <a:pt x="1" y="56973"/>
                  </a:cubicBezTo>
                  <a:cubicBezTo>
                    <a:pt x="741" y="57616"/>
                    <a:pt x="1537" y="58288"/>
                    <a:pt x="2395" y="58966"/>
                  </a:cubicBezTo>
                  <a:cubicBezTo>
                    <a:pt x="2499" y="58848"/>
                    <a:pt x="2589" y="58737"/>
                    <a:pt x="2665" y="58592"/>
                  </a:cubicBezTo>
                  <a:cubicBezTo>
                    <a:pt x="6270" y="51928"/>
                    <a:pt x="9889" y="45292"/>
                    <a:pt x="13543" y="38663"/>
                  </a:cubicBezTo>
                  <a:lnTo>
                    <a:pt x="13557" y="38663"/>
                  </a:lnTo>
                  <a:cubicBezTo>
                    <a:pt x="15287" y="35493"/>
                    <a:pt x="17051" y="32324"/>
                    <a:pt x="18802" y="29148"/>
                  </a:cubicBezTo>
                  <a:lnTo>
                    <a:pt x="27002" y="14498"/>
                  </a:lnTo>
                  <a:cubicBezTo>
                    <a:pt x="29770" y="9647"/>
                    <a:pt x="32524" y="4776"/>
                    <a:pt x="3540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3225275" y="1186200"/>
              <a:ext cx="645300" cy="1542675"/>
            </a:xfrm>
            <a:custGeom>
              <a:avLst/>
              <a:gdLst/>
              <a:ahLst/>
              <a:cxnLst/>
              <a:rect l="l" t="t" r="r" b="b"/>
              <a:pathLst>
                <a:path w="25812" h="61707" extrusionOk="0">
                  <a:moveTo>
                    <a:pt x="25812" y="1"/>
                  </a:moveTo>
                  <a:lnTo>
                    <a:pt x="25812" y="1"/>
                  </a:lnTo>
                  <a:cubicBezTo>
                    <a:pt x="23134" y="4783"/>
                    <a:pt x="20691" y="9689"/>
                    <a:pt x="18310" y="14637"/>
                  </a:cubicBezTo>
                  <a:cubicBezTo>
                    <a:pt x="15937" y="19570"/>
                    <a:pt x="13674" y="24581"/>
                    <a:pt x="11508" y="29625"/>
                  </a:cubicBezTo>
                  <a:cubicBezTo>
                    <a:pt x="10034" y="33051"/>
                    <a:pt x="8602" y="36504"/>
                    <a:pt x="7232" y="39977"/>
                  </a:cubicBezTo>
                  <a:cubicBezTo>
                    <a:pt x="4637" y="46503"/>
                    <a:pt x="2215" y="53111"/>
                    <a:pt x="0" y="59789"/>
                  </a:cubicBezTo>
                  <a:cubicBezTo>
                    <a:pt x="609" y="60384"/>
                    <a:pt x="1294" y="61035"/>
                    <a:pt x="2076" y="61706"/>
                  </a:cubicBezTo>
                  <a:cubicBezTo>
                    <a:pt x="2187" y="61554"/>
                    <a:pt x="2270" y="61395"/>
                    <a:pt x="2325" y="61208"/>
                  </a:cubicBezTo>
                  <a:cubicBezTo>
                    <a:pt x="4304" y="54267"/>
                    <a:pt x="6512" y="47375"/>
                    <a:pt x="8906" y="40559"/>
                  </a:cubicBezTo>
                  <a:cubicBezTo>
                    <a:pt x="10145" y="37057"/>
                    <a:pt x="11418" y="33576"/>
                    <a:pt x="12740" y="30130"/>
                  </a:cubicBezTo>
                  <a:cubicBezTo>
                    <a:pt x="14684" y="25023"/>
                    <a:pt x="16753" y="19951"/>
                    <a:pt x="18912" y="14920"/>
                  </a:cubicBezTo>
                  <a:cubicBezTo>
                    <a:pt x="21085" y="9883"/>
                    <a:pt x="23334" y="4893"/>
                    <a:pt x="2581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3151593" y="1190999"/>
              <a:ext cx="427850" cy="1472075"/>
            </a:xfrm>
            <a:custGeom>
              <a:avLst/>
              <a:gdLst/>
              <a:ahLst/>
              <a:cxnLst/>
              <a:rect l="l" t="t" r="r" b="b"/>
              <a:pathLst>
                <a:path w="17114" h="58883" extrusionOk="0">
                  <a:moveTo>
                    <a:pt x="17114" y="1"/>
                  </a:moveTo>
                  <a:lnTo>
                    <a:pt x="17114" y="1"/>
                  </a:lnTo>
                  <a:cubicBezTo>
                    <a:pt x="15398" y="4734"/>
                    <a:pt x="13931" y="9530"/>
                    <a:pt x="12457" y="14332"/>
                  </a:cubicBezTo>
                  <a:cubicBezTo>
                    <a:pt x="10976" y="19134"/>
                    <a:pt x="9564" y="23965"/>
                    <a:pt x="8166" y="28781"/>
                  </a:cubicBezTo>
                  <a:cubicBezTo>
                    <a:pt x="7461" y="31210"/>
                    <a:pt x="6762" y="33653"/>
                    <a:pt x="6063" y="36081"/>
                  </a:cubicBezTo>
                  <a:cubicBezTo>
                    <a:pt x="3994" y="43250"/>
                    <a:pt x="1987" y="50447"/>
                    <a:pt x="1" y="57644"/>
                  </a:cubicBezTo>
                  <a:lnTo>
                    <a:pt x="298" y="57250"/>
                  </a:lnTo>
                  <a:cubicBezTo>
                    <a:pt x="298" y="57250"/>
                    <a:pt x="838" y="57886"/>
                    <a:pt x="1807" y="58883"/>
                  </a:cubicBezTo>
                  <a:cubicBezTo>
                    <a:pt x="1952" y="58744"/>
                    <a:pt x="2056" y="58564"/>
                    <a:pt x="2111" y="58343"/>
                  </a:cubicBezTo>
                  <a:cubicBezTo>
                    <a:pt x="3821" y="51125"/>
                    <a:pt x="5551" y="43908"/>
                    <a:pt x="7336" y="36711"/>
                  </a:cubicBezTo>
                  <a:cubicBezTo>
                    <a:pt x="7959" y="34158"/>
                    <a:pt x="8589" y="31618"/>
                    <a:pt x="9225" y="29065"/>
                  </a:cubicBezTo>
                  <a:cubicBezTo>
                    <a:pt x="10450" y="24207"/>
                    <a:pt x="11682" y="19335"/>
                    <a:pt x="12976" y="14484"/>
                  </a:cubicBezTo>
                  <a:cubicBezTo>
                    <a:pt x="14277" y="9626"/>
                    <a:pt x="15578" y="4776"/>
                    <a:pt x="1711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3124575" y="2608950"/>
              <a:ext cx="461600" cy="369375"/>
            </a:xfrm>
            <a:custGeom>
              <a:avLst/>
              <a:gdLst/>
              <a:ahLst/>
              <a:cxnLst/>
              <a:rect l="l" t="t" r="r" b="b"/>
              <a:pathLst>
                <a:path w="18464" h="14775" extrusionOk="0">
                  <a:moveTo>
                    <a:pt x="1246" y="1"/>
                  </a:moveTo>
                  <a:lnTo>
                    <a:pt x="949" y="395"/>
                  </a:lnTo>
                  <a:lnTo>
                    <a:pt x="1" y="1634"/>
                  </a:lnTo>
                  <a:cubicBezTo>
                    <a:pt x="1" y="1634"/>
                    <a:pt x="3530" y="6007"/>
                    <a:pt x="7765" y="9239"/>
                  </a:cubicBezTo>
                  <a:lnTo>
                    <a:pt x="7820" y="9294"/>
                  </a:lnTo>
                  <a:cubicBezTo>
                    <a:pt x="12062" y="12533"/>
                    <a:pt x="17211" y="14775"/>
                    <a:pt x="17211" y="14775"/>
                  </a:cubicBezTo>
                  <a:lnTo>
                    <a:pt x="18221" y="13474"/>
                  </a:lnTo>
                  <a:lnTo>
                    <a:pt x="18463" y="13155"/>
                  </a:lnTo>
                  <a:cubicBezTo>
                    <a:pt x="18463" y="13155"/>
                    <a:pt x="17702" y="12796"/>
                    <a:pt x="16463" y="12104"/>
                  </a:cubicBezTo>
                  <a:cubicBezTo>
                    <a:pt x="15986" y="11841"/>
                    <a:pt x="15432" y="11522"/>
                    <a:pt x="14823" y="11162"/>
                  </a:cubicBezTo>
                  <a:cubicBezTo>
                    <a:pt x="14097" y="10733"/>
                    <a:pt x="13287" y="10228"/>
                    <a:pt x="12436" y="9661"/>
                  </a:cubicBezTo>
                  <a:cubicBezTo>
                    <a:pt x="12318" y="9585"/>
                    <a:pt x="12187" y="9502"/>
                    <a:pt x="12076" y="9419"/>
                  </a:cubicBezTo>
                  <a:cubicBezTo>
                    <a:pt x="11267" y="8879"/>
                    <a:pt x="10408" y="8284"/>
                    <a:pt x="9543" y="7633"/>
                  </a:cubicBezTo>
                  <a:cubicBezTo>
                    <a:pt x="9447" y="7557"/>
                    <a:pt x="9343" y="7495"/>
                    <a:pt x="9260" y="7419"/>
                  </a:cubicBezTo>
                  <a:lnTo>
                    <a:pt x="9197" y="7370"/>
                  </a:lnTo>
                  <a:cubicBezTo>
                    <a:pt x="9066" y="7266"/>
                    <a:pt x="8948" y="7163"/>
                    <a:pt x="8817" y="7073"/>
                  </a:cubicBezTo>
                  <a:cubicBezTo>
                    <a:pt x="7959" y="6402"/>
                    <a:pt x="7156" y="5730"/>
                    <a:pt x="6423" y="5087"/>
                  </a:cubicBezTo>
                  <a:cubicBezTo>
                    <a:pt x="6312" y="4990"/>
                    <a:pt x="6208" y="4893"/>
                    <a:pt x="6090" y="4789"/>
                  </a:cubicBezTo>
                  <a:cubicBezTo>
                    <a:pt x="5315" y="4111"/>
                    <a:pt x="4630" y="3467"/>
                    <a:pt x="4014" y="2872"/>
                  </a:cubicBezTo>
                  <a:cubicBezTo>
                    <a:pt x="3544" y="2423"/>
                    <a:pt x="3122" y="2007"/>
                    <a:pt x="2755" y="1634"/>
                  </a:cubicBezTo>
                  <a:cubicBezTo>
                    <a:pt x="1786" y="637"/>
                    <a:pt x="1246" y="1"/>
                    <a:pt x="1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3048300" y="2649950"/>
              <a:ext cx="506725" cy="428725"/>
            </a:xfrm>
            <a:custGeom>
              <a:avLst/>
              <a:gdLst/>
              <a:ahLst/>
              <a:cxnLst/>
              <a:rect l="l" t="t" r="r" b="b"/>
              <a:pathLst>
                <a:path w="20269" h="17149" extrusionOk="0">
                  <a:moveTo>
                    <a:pt x="3059" y="1"/>
                  </a:moveTo>
                  <a:lnTo>
                    <a:pt x="0" y="4014"/>
                  </a:lnTo>
                  <a:lnTo>
                    <a:pt x="49" y="4070"/>
                  </a:lnTo>
                  <a:lnTo>
                    <a:pt x="62" y="4049"/>
                  </a:lnTo>
                  <a:cubicBezTo>
                    <a:pt x="62" y="4049"/>
                    <a:pt x="1931" y="7529"/>
                    <a:pt x="7654" y="11896"/>
                  </a:cubicBezTo>
                  <a:cubicBezTo>
                    <a:pt x="13363" y="16256"/>
                    <a:pt x="17217" y="17148"/>
                    <a:pt x="17217" y="17148"/>
                  </a:cubicBezTo>
                  <a:lnTo>
                    <a:pt x="20269" y="13135"/>
                  </a:lnTo>
                  <a:cubicBezTo>
                    <a:pt x="20269" y="13135"/>
                    <a:pt x="15120" y="10893"/>
                    <a:pt x="10885" y="7654"/>
                  </a:cubicBezTo>
                  <a:lnTo>
                    <a:pt x="10823" y="7606"/>
                  </a:lnTo>
                  <a:cubicBezTo>
                    <a:pt x="6588" y="4388"/>
                    <a:pt x="3059" y="1"/>
                    <a:pt x="3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2807125" y="2750975"/>
              <a:ext cx="671600" cy="505700"/>
            </a:xfrm>
            <a:custGeom>
              <a:avLst/>
              <a:gdLst/>
              <a:ahLst/>
              <a:cxnLst/>
              <a:rect l="l" t="t" r="r" b="b"/>
              <a:pathLst>
                <a:path w="26864" h="20228" extrusionOk="0">
                  <a:moveTo>
                    <a:pt x="9709" y="1"/>
                  </a:moveTo>
                  <a:lnTo>
                    <a:pt x="9703" y="15"/>
                  </a:lnTo>
                  <a:cubicBezTo>
                    <a:pt x="9308" y="423"/>
                    <a:pt x="1" y="10305"/>
                    <a:pt x="9751" y="17744"/>
                  </a:cubicBezTo>
                  <a:cubicBezTo>
                    <a:pt x="12108" y="19542"/>
                    <a:pt x="14309" y="20228"/>
                    <a:pt x="16295" y="20228"/>
                  </a:cubicBezTo>
                  <a:cubicBezTo>
                    <a:pt x="22693" y="20228"/>
                    <a:pt x="26864" y="13107"/>
                    <a:pt x="26864" y="13107"/>
                  </a:cubicBezTo>
                  <a:cubicBezTo>
                    <a:pt x="26864" y="13107"/>
                    <a:pt x="23010" y="12215"/>
                    <a:pt x="17301" y="7855"/>
                  </a:cubicBezTo>
                  <a:cubicBezTo>
                    <a:pt x="11578" y="3488"/>
                    <a:pt x="9709" y="1"/>
                    <a:pt x="97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2928575" y="2747350"/>
              <a:ext cx="553975" cy="517075"/>
            </a:xfrm>
            <a:custGeom>
              <a:avLst/>
              <a:gdLst/>
              <a:ahLst/>
              <a:cxnLst/>
              <a:rect l="l" t="t" r="r" b="b"/>
              <a:pathLst>
                <a:path w="22159" h="20683" extrusionOk="0">
                  <a:moveTo>
                    <a:pt x="4706" y="1"/>
                  </a:moveTo>
                  <a:cubicBezTo>
                    <a:pt x="2360" y="2492"/>
                    <a:pt x="471" y="5606"/>
                    <a:pt x="153" y="9135"/>
                  </a:cubicBezTo>
                  <a:cubicBezTo>
                    <a:pt x="1" y="10879"/>
                    <a:pt x="360" y="12685"/>
                    <a:pt x="1198" y="14242"/>
                  </a:cubicBezTo>
                  <a:cubicBezTo>
                    <a:pt x="2028" y="15813"/>
                    <a:pt x="3281" y="17107"/>
                    <a:pt x="4644" y="18165"/>
                  </a:cubicBezTo>
                  <a:cubicBezTo>
                    <a:pt x="6042" y="19210"/>
                    <a:pt x="7606" y="20068"/>
                    <a:pt x="9336" y="20456"/>
                  </a:cubicBezTo>
                  <a:cubicBezTo>
                    <a:pt x="9999" y="20608"/>
                    <a:pt x="10681" y="20683"/>
                    <a:pt x="11362" y="20683"/>
                  </a:cubicBezTo>
                  <a:cubicBezTo>
                    <a:pt x="12450" y="20683"/>
                    <a:pt x="13538" y="20491"/>
                    <a:pt x="14546" y="20117"/>
                  </a:cubicBezTo>
                  <a:cubicBezTo>
                    <a:pt x="17868" y="18871"/>
                    <a:pt x="20366" y="16235"/>
                    <a:pt x="22158" y="13321"/>
                  </a:cubicBezTo>
                  <a:lnTo>
                    <a:pt x="21833" y="13121"/>
                  </a:lnTo>
                  <a:cubicBezTo>
                    <a:pt x="18934" y="15176"/>
                    <a:pt x="16041" y="16851"/>
                    <a:pt x="13536" y="17238"/>
                  </a:cubicBezTo>
                  <a:cubicBezTo>
                    <a:pt x="13164" y="17279"/>
                    <a:pt x="12810" y="17300"/>
                    <a:pt x="12470" y="17300"/>
                  </a:cubicBezTo>
                  <a:cubicBezTo>
                    <a:pt x="11651" y="17300"/>
                    <a:pt x="10907" y="17179"/>
                    <a:pt x="10159" y="16920"/>
                  </a:cubicBezTo>
                  <a:cubicBezTo>
                    <a:pt x="9640" y="16726"/>
                    <a:pt x="9107" y="16512"/>
                    <a:pt x="8581" y="16193"/>
                  </a:cubicBezTo>
                  <a:cubicBezTo>
                    <a:pt x="8069" y="15916"/>
                    <a:pt x="7453" y="15501"/>
                    <a:pt x="7024" y="15162"/>
                  </a:cubicBezTo>
                  <a:cubicBezTo>
                    <a:pt x="4762" y="13391"/>
                    <a:pt x="3516" y="11868"/>
                    <a:pt x="3191" y="9356"/>
                  </a:cubicBezTo>
                  <a:cubicBezTo>
                    <a:pt x="2893" y="6831"/>
                    <a:pt x="3751" y="3606"/>
                    <a:pt x="4983" y="263"/>
                  </a:cubicBezTo>
                  <a:lnTo>
                    <a:pt x="4706" y="1"/>
                  </a:lnTo>
                  <a:close/>
                </a:path>
              </a:pathLst>
            </a:custGeom>
            <a:solidFill>
              <a:srgbClr val="000000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3248275" y="2184575"/>
              <a:ext cx="716250" cy="571625"/>
            </a:xfrm>
            <a:custGeom>
              <a:avLst/>
              <a:gdLst/>
              <a:ahLst/>
              <a:cxnLst/>
              <a:rect l="l" t="t" r="r" b="b"/>
              <a:pathLst>
                <a:path w="28650" h="22865" extrusionOk="0">
                  <a:moveTo>
                    <a:pt x="859" y="1"/>
                  </a:moveTo>
                  <a:lnTo>
                    <a:pt x="1" y="3018"/>
                  </a:lnTo>
                  <a:cubicBezTo>
                    <a:pt x="2167" y="5336"/>
                    <a:pt x="6713" y="9931"/>
                    <a:pt x="12796" y="14574"/>
                  </a:cubicBezTo>
                  <a:cubicBezTo>
                    <a:pt x="16629" y="17501"/>
                    <a:pt x="21072" y="20449"/>
                    <a:pt x="25916" y="22864"/>
                  </a:cubicBezTo>
                  <a:lnTo>
                    <a:pt x="28649" y="21211"/>
                  </a:lnTo>
                  <a:cubicBezTo>
                    <a:pt x="14103" y="14464"/>
                    <a:pt x="2554" y="1904"/>
                    <a:pt x="859" y="1"/>
                  </a:cubicBezTo>
                  <a:close/>
                </a:path>
              </a:pathLst>
            </a:custGeom>
            <a:solidFill>
              <a:srgbClr val="CED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3188075" y="2396325"/>
              <a:ext cx="578000" cy="480450"/>
            </a:xfrm>
            <a:custGeom>
              <a:avLst/>
              <a:gdLst/>
              <a:ahLst/>
              <a:cxnLst/>
              <a:rect l="l" t="t" r="r" b="b"/>
              <a:pathLst>
                <a:path w="23120" h="19218" extrusionOk="0">
                  <a:moveTo>
                    <a:pt x="872" y="1"/>
                  </a:moveTo>
                  <a:lnTo>
                    <a:pt x="1" y="3122"/>
                  </a:lnTo>
                  <a:cubicBezTo>
                    <a:pt x="2028" y="5475"/>
                    <a:pt x="5965" y="9717"/>
                    <a:pt x="11010" y="13564"/>
                  </a:cubicBezTo>
                  <a:cubicBezTo>
                    <a:pt x="13806" y="15688"/>
                    <a:pt x="16934" y="17709"/>
                    <a:pt x="20276" y="19218"/>
                  </a:cubicBezTo>
                  <a:lnTo>
                    <a:pt x="23120" y="17515"/>
                  </a:lnTo>
                  <a:cubicBezTo>
                    <a:pt x="12013" y="13246"/>
                    <a:pt x="2561" y="2070"/>
                    <a:pt x="872" y="1"/>
                  </a:cubicBezTo>
                  <a:close/>
                </a:path>
              </a:pathLst>
            </a:custGeom>
            <a:solidFill>
              <a:srgbClr val="CED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3154350" y="2607575"/>
              <a:ext cx="432175" cy="330975"/>
            </a:xfrm>
            <a:custGeom>
              <a:avLst/>
              <a:gdLst/>
              <a:ahLst/>
              <a:cxnLst/>
              <a:rect l="l" t="t" r="r" b="b"/>
              <a:pathLst>
                <a:path w="17287" h="13239" extrusionOk="0">
                  <a:moveTo>
                    <a:pt x="104" y="0"/>
                  </a:moveTo>
                  <a:lnTo>
                    <a:pt x="0" y="76"/>
                  </a:lnTo>
                  <a:cubicBezTo>
                    <a:pt x="886" y="1730"/>
                    <a:pt x="1993" y="3225"/>
                    <a:pt x="3252" y="4588"/>
                  </a:cubicBezTo>
                  <a:cubicBezTo>
                    <a:pt x="4484" y="5958"/>
                    <a:pt x="5861" y="7190"/>
                    <a:pt x="7342" y="8339"/>
                  </a:cubicBezTo>
                  <a:cubicBezTo>
                    <a:pt x="8823" y="9432"/>
                    <a:pt x="10380" y="10470"/>
                    <a:pt x="12041" y="11273"/>
                  </a:cubicBezTo>
                  <a:cubicBezTo>
                    <a:pt x="12878" y="11681"/>
                    <a:pt x="13708" y="12069"/>
                    <a:pt x="14567" y="12422"/>
                  </a:cubicBezTo>
                  <a:cubicBezTo>
                    <a:pt x="15452" y="12719"/>
                    <a:pt x="16310" y="13051"/>
                    <a:pt x="17238" y="13238"/>
                  </a:cubicBezTo>
                  <a:lnTo>
                    <a:pt x="17286" y="13120"/>
                  </a:lnTo>
                  <a:cubicBezTo>
                    <a:pt x="14054" y="11487"/>
                    <a:pt x="10982" y="9536"/>
                    <a:pt x="8110" y="7328"/>
                  </a:cubicBezTo>
                  <a:cubicBezTo>
                    <a:pt x="5232" y="5142"/>
                    <a:pt x="2533" y="2692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5"/>
          <p:cNvGrpSpPr/>
          <p:nvPr/>
        </p:nvGrpSpPr>
        <p:grpSpPr>
          <a:xfrm rot="2700000">
            <a:off x="5087825" y="1137470"/>
            <a:ext cx="434120" cy="439755"/>
            <a:chOff x="2807125" y="1103525"/>
            <a:chExt cx="2133213" cy="2160900"/>
          </a:xfrm>
        </p:grpSpPr>
        <p:sp>
          <p:nvSpPr>
            <p:cNvPr id="370" name="Google Shape;370;p35"/>
            <p:cNvSpPr/>
            <p:nvPr/>
          </p:nvSpPr>
          <p:spPr>
            <a:xfrm>
              <a:off x="4056988" y="2085100"/>
              <a:ext cx="883350" cy="570250"/>
            </a:xfrm>
            <a:custGeom>
              <a:avLst/>
              <a:gdLst/>
              <a:ahLst/>
              <a:cxnLst/>
              <a:rect l="l" t="t" r="r" b="b"/>
              <a:pathLst>
                <a:path w="35334" h="22810" extrusionOk="0">
                  <a:moveTo>
                    <a:pt x="35333" y="1"/>
                  </a:moveTo>
                  <a:lnTo>
                    <a:pt x="31666" y="2755"/>
                  </a:lnTo>
                  <a:cubicBezTo>
                    <a:pt x="27555" y="5641"/>
                    <a:pt x="23300" y="8339"/>
                    <a:pt x="19065" y="11031"/>
                  </a:cubicBezTo>
                  <a:cubicBezTo>
                    <a:pt x="14823" y="13723"/>
                    <a:pt x="10539" y="16360"/>
                    <a:pt x="6263" y="18982"/>
                  </a:cubicBezTo>
                  <a:cubicBezTo>
                    <a:pt x="4180" y="20263"/>
                    <a:pt x="2083" y="21529"/>
                    <a:pt x="0" y="22802"/>
                  </a:cubicBezTo>
                  <a:lnTo>
                    <a:pt x="0" y="22809"/>
                  </a:lnTo>
                  <a:cubicBezTo>
                    <a:pt x="17348" y="21557"/>
                    <a:pt x="28268" y="9855"/>
                    <a:pt x="32849" y="3710"/>
                  </a:cubicBezTo>
                  <a:lnTo>
                    <a:pt x="353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4046938" y="2085100"/>
              <a:ext cx="893400" cy="536150"/>
            </a:xfrm>
            <a:custGeom>
              <a:avLst/>
              <a:gdLst/>
              <a:ahLst/>
              <a:cxnLst/>
              <a:rect l="l" t="t" r="r" b="b"/>
              <a:pathLst>
                <a:path w="35736" h="21446" extrusionOk="0">
                  <a:moveTo>
                    <a:pt x="35735" y="1"/>
                  </a:moveTo>
                  <a:lnTo>
                    <a:pt x="35735" y="1"/>
                  </a:lnTo>
                  <a:cubicBezTo>
                    <a:pt x="30822" y="312"/>
                    <a:pt x="26400" y="1392"/>
                    <a:pt x="22338" y="3087"/>
                  </a:cubicBezTo>
                  <a:lnTo>
                    <a:pt x="22325" y="3087"/>
                  </a:lnTo>
                  <a:cubicBezTo>
                    <a:pt x="18429" y="7585"/>
                    <a:pt x="12823" y="12291"/>
                    <a:pt x="4845" y="15806"/>
                  </a:cubicBezTo>
                  <a:cubicBezTo>
                    <a:pt x="3156" y="17585"/>
                    <a:pt x="1558" y="19481"/>
                    <a:pt x="1" y="21446"/>
                  </a:cubicBezTo>
                  <a:cubicBezTo>
                    <a:pt x="2042" y="20311"/>
                    <a:pt x="4084" y="19176"/>
                    <a:pt x="6111" y="18027"/>
                  </a:cubicBezTo>
                  <a:cubicBezTo>
                    <a:pt x="10478" y="15571"/>
                    <a:pt x="14844" y="13087"/>
                    <a:pt x="19190" y="10561"/>
                  </a:cubicBezTo>
                  <a:cubicBezTo>
                    <a:pt x="23522" y="8028"/>
                    <a:pt x="27867" y="5495"/>
                    <a:pt x="32068" y="2755"/>
                  </a:cubicBezTo>
                  <a:lnTo>
                    <a:pt x="357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3962032" y="1804850"/>
              <a:ext cx="852050" cy="749100"/>
            </a:xfrm>
            <a:custGeom>
              <a:avLst/>
              <a:gdLst/>
              <a:ahLst/>
              <a:cxnLst/>
              <a:rect l="l" t="t" r="r" b="b"/>
              <a:pathLst>
                <a:path w="34082" h="29964" extrusionOk="0">
                  <a:moveTo>
                    <a:pt x="34081" y="1"/>
                  </a:moveTo>
                  <a:lnTo>
                    <a:pt x="32088" y="2616"/>
                  </a:lnTo>
                  <a:cubicBezTo>
                    <a:pt x="28248" y="6526"/>
                    <a:pt x="24165" y="10208"/>
                    <a:pt x="20020" y="13799"/>
                  </a:cubicBezTo>
                  <a:cubicBezTo>
                    <a:pt x="15868" y="17397"/>
                    <a:pt x="11640" y="20899"/>
                    <a:pt x="7329" y="24297"/>
                  </a:cubicBezTo>
                  <a:cubicBezTo>
                    <a:pt x="4907" y="26200"/>
                    <a:pt x="2457" y="28103"/>
                    <a:pt x="1" y="29964"/>
                  </a:cubicBezTo>
                  <a:cubicBezTo>
                    <a:pt x="3045" y="29120"/>
                    <a:pt x="5841" y="28130"/>
                    <a:pt x="8374" y="27009"/>
                  </a:cubicBezTo>
                  <a:cubicBezTo>
                    <a:pt x="16352" y="23494"/>
                    <a:pt x="21958" y="18788"/>
                    <a:pt x="25860" y="14297"/>
                  </a:cubicBezTo>
                  <a:lnTo>
                    <a:pt x="25867" y="14297"/>
                  </a:lnTo>
                  <a:cubicBezTo>
                    <a:pt x="29777" y="9785"/>
                    <a:pt x="32199" y="5502"/>
                    <a:pt x="33244" y="2789"/>
                  </a:cubicBezTo>
                  <a:cubicBezTo>
                    <a:pt x="33514" y="2097"/>
                    <a:pt x="34081" y="1"/>
                    <a:pt x="340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3917407" y="1804850"/>
              <a:ext cx="896675" cy="728000"/>
            </a:xfrm>
            <a:custGeom>
              <a:avLst/>
              <a:gdLst/>
              <a:ahLst/>
              <a:cxnLst/>
              <a:rect l="l" t="t" r="r" b="b"/>
              <a:pathLst>
                <a:path w="35867" h="29120" extrusionOk="0">
                  <a:moveTo>
                    <a:pt x="35866" y="1"/>
                  </a:moveTo>
                  <a:lnTo>
                    <a:pt x="35866" y="1"/>
                  </a:lnTo>
                  <a:cubicBezTo>
                    <a:pt x="30427" y="1129"/>
                    <a:pt x="25770" y="2859"/>
                    <a:pt x="21777" y="4921"/>
                  </a:cubicBezTo>
                  <a:lnTo>
                    <a:pt x="21770" y="4921"/>
                  </a:lnTo>
                  <a:cubicBezTo>
                    <a:pt x="18165" y="10159"/>
                    <a:pt x="12740" y="15723"/>
                    <a:pt x="4609" y="20207"/>
                  </a:cubicBezTo>
                  <a:cubicBezTo>
                    <a:pt x="2049" y="24006"/>
                    <a:pt x="644" y="27334"/>
                    <a:pt x="0" y="29120"/>
                  </a:cubicBezTo>
                  <a:cubicBezTo>
                    <a:pt x="2803" y="27196"/>
                    <a:pt x="5571" y="25231"/>
                    <a:pt x="8318" y="23231"/>
                  </a:cubicBezTo>
                  <a:cubicBezTo>
                    <a:pt x="12740" y="20013"/>
                    <a:pt x="17106" y="16705"/>
                    <a:pt x="21390" y="13287"/>
                  </a:cubicBezTo>
                  <a:cubicBezTo>
                    <a:pt x="25653" y="9862"/>
                    <a:pt x="29874" y="6374"/>
                    <a:pt x="33873" y="2616"/>
                  </a:cubicBezTo>
                  <a:lnTo>
                    <a:pt x="35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3836607" y="1510750"/>
              <a:ext cx="799975" cy="889775"/>
            </a:xfrm>
            <a:custGeom>
              <a:avLst/>
              <a:gdLst/>
              <a:ahLst/>
              <a:cxnLst/>
              <a:rect l="l" t="t" r="r" b="b"/>
              <a:pathLst>
                <a:path w="31999" h="35591" extrusionOk="0">
                  <a:moveTo>
                    <a:pt x="31998" y="1"/>
                  </a:moveTo>
                  <a:lnTo>
                    <a:pt x="29113" y="4146"/>
                  </a:lnTo>
                  <a:cubicBezTo>
                    <a:pt x="25466" y="8381"/>
                    <a:pt x="21646" y="12491"/>
                    <a:pt x="17840" y="16595"/>
                  </a:cubicBezTo>
                  <a:lnTo>
                    <a:pt x="6360" y="28829"/>
                  </a:lnTo>
                  <a:cubicBezTo>
                    <a:pt x="4243" y="31092"/>
                    <a:pt x="2111" y="33327"/>
                    <a:pt x="1" y="35590"/>
                  </a:cubicBezTo>
                  <a:cubicBezTo>
                    <a:pt x="2859" y="34504"/>
                    <a:pt x="5467" y="33279"/>
                    <a:pt x="7841" y="31978"/>
                  </a:cubicBezTo>
                  <a:cubicBezTo>
                    <a:pt x="15965" y="27501"/>
                    <a:pt x="21390" y="21930"/>
                    <a:pt x="24996" y="16699"/>
                  </a:cubicBezTo>
                  <a:lnTo>
                    <a:pt x="25002" y="16699"/>
                  </a:lnTo>
                  <a:cubicBezTo>
                    <a:pt x="28227" y="12007"/>
                    <a:pt x="30206" y="7626"/>
                    <a:pt x="31168" y="4512"/>
                  </a:cubicBezTo>
                  <a:cubicBezTo>
                    <a:pt x="31659" y="2914"/>
                    <a:pt x="31998" y="1"/>
                    <a:pt x="31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3775882" y="1510925"/>
              <a:ext cx="860875" cy="879550"/>
            </a:xfrm>
            <a:custGeom>
              <a:avLst/>
              <a:gdLst/>
              <a:ahLst/>
              <a:cxnLst/>
              <a:rect l="l" t="t" r="r" b="b"/>
              <a:pathLst>
                <a:path w="34435" h="35182" extrusionOk="0">
                  <a:moveTo>
                    <a:pt x="34434" y="1"/>
                  </a:moveTo>
                  <a:lnTo>
                    <a:pt x="34434" y="1"/>
                  </a:lnTo>
                  <a:cubicBezTo>
                    <a:pt x="26220" y="1454"/>
                    <a:pt x="19605" y="4824"/>
                    <a:pt x="14367" y="9495"/>
                  </a:cubicBezTo>
                  <a:lnTo>
                    <a:pt x="14360" y="9502"/>
                  </a:lnTo>
                  <a:cubicBezTo>
                    <a:pt x="12346" y="14484"/>
                    <a:pt x="9059" y="19688"/>
                    <a:pt x="3772" y="24241"/>
                  </a:cubicBezTo>
                  <a:cubicBezTo>
                    <a:pt x="2188" y="27694"/>
                    <a:pt x="942" y="31376"/>
                    <a:pt x="1" y="35182"/>
                  </a:cubicBezTo>
                  <a:cubicBezTo>
                    <a:pt x="2561" y="32697"/>
                    <a:pt x="5122" y="30220"/>
                    <a:pt x="7682" y="27743"/>
                  </a:cubicBezTo>
                  <a:lnTo>
                    <a:pt x="19723" y="16048"/>
                  </a:lnTo>
                  <a:cubicBezTo>
                    <a:pt x="23709" y="12124"/>
                    <a:pt x="27715" y="8215"/>
                    <a:pt x="31549" y="4146"/>
                  </a:cubicBezTo>
                  <a:cubicBezTo>
                    <a:pt x="31549" y="4146"/>
                    <a:pt x="32670" y="2727"/>
                    <a:pt x="33133" y="2167"/>
                  </a:cubicBezTo>
                  <a:cubicBezTo>
                    <a:pt x="33867" y="1260"/>
                    <a:pt x="34434" y="1"/>
                    <a:pt x="3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3620707" y="1231875"/>
              <a:ext cx="593075" cy="1046675"/>
            </a:xfrm>
            <a:custGeom>
              <a:avLst/>
              <a:gdLst/>
              <a:ahLst/>
              <a:cxnLst/>
              <a:rect l="l" t="t" r="r" b="b"/>
              <a:pathLst>
                <a:path w="23723" h="41867" extrusionOk="0">
                  <a:moveTo>
                    <a:pt x="23321" y="1"/>
                  </a:moveTo>
                  <a:lnTo>
                    <a:pt x="21854" y="3170"/>
                  </a:lnTo>
                  <a:cubicBezTo>
                    <a:pt x="21854" y="3184"/>
                    <a:pt x="21847" y="3184"/>
                    <a:pt x="21847" y="3198"/>
                  </a:cubicBezTo>
                  <a:cubicBezTo>
                    <a:pt x="18968" y="7973"/>
                    <a:pt x="16214" y="12844"/>
                    <a:pt x="13446" y="17695"/>
                  </a:cubicBezTo>
                  <a:lnTo>
                    <a:pt x="5246" y="32352"/>
                  </a:lnTo>
                  <a:cubicBezTo>
                    <a:pt x="3495" y="35521"/>
                    <a:pt x="1731" y="38690"/>
                    <a:pt x="1" y="41866"/>
                  </a:cubicBezTo>
                  <a:cubicBezTo>
                    <a:pt x="3931" y="39963"/>
                    <a:pt x="7218" y="37770"/>
                    <a:pt x="9972" y="35403"/>
                  </a:cubicBezTo>
                  <a:cubicBezTo>
                    <a:pt x="15266" y="30864"/>
                    <a:pt x="18553" y="25646"/>
                    <a:pt x="20560" y="20657"/>
                  </a:cubicBezTo>
                  <a:lnTo>
                    <a:pt x="20567" y="20643"/>
                  </a:lnTo>
                  <a:cubicBezTo>
                    <a:pt x="23432" y="13564"/>
                    <a:pt x="23722" y="6921"/>
                    <a:pt x="23584" y="3156"/>
                  </a:cubicBezTo>
                  <a:lnTo>
                    <a:pt x="233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3578682" y="1232050"/>
              <a:ext cx="625225" cy="1015875"/>
            </a:xfrm>
            <a:custGeom>
              <a:avLst/>
              <a:gdLst/>
              <a:ahLst/>
              <a:cxnLst/>
              <a:rect l="l" t="t" r="r" b="b"/>
              <a:pathLst>
                <a:path w="25009" h="40635" extrusionOk="0">
                  <a:moveTo>
                    <a:pt x="25009" y="1"/>
                  </a:moveTo>
                  <a:lnTo>
                    <a:pt x="25009" y="1"/>
                  </a:lnTo>
                  <a:cubicBezTo>
                    <a:pt x="19272" y="3744"/>
                    <a:pt x="14850" y="7799"/>
                    <a:pt x="11439" y="11875"/>
                  </a:cubicBezTo>
                  <a:cubicBezTo>
                    <a:pt x="9813" y="17335"/>
                    <a:pt x="6816" y="23819"/>
                    <a:pt x="1440" y="30877"/>
                  </a:cubicBezTo>
                  <a:cubicBezTo>
                    <a:pt x="305" y="35147"/>
                    <a:pt x="35" y="38614"/>
                    <a:pt x="0" y="40635"/>
                  </a:cubicBezTo>
                  <a:cubicBezTo>
                    <a:pt x="1855" y="37611"/>
                    <a:pt x="3702" y="34573"/>
                    <a:pt x="5578" y="31556"/>
                  </a:cubicBezTo>
                  <a:lnTo>
                    <a:pt x="14470" y="17294"/>
                  </a:lnTo>
                  <a:cubicBezTo>
                    <a:pt x="17459" y="12567"/>
                    <a:pt x="20435" y="7848"/>
                    <a:pt x="23535" y="3198"/>
                  </a:cubicBezTo>
                  <a:cubicBezTo>
                    <a:pt x="23535" y="3184"/>
                    <a:pt x="23549" y="3184"/>
                    <a:pt x="23549" y="3177"/>
                  </a:cubicBezTo>
                  <a:lnTo>
                    <a:pt x="25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3447925" y="1103525"/>
              <a:ext cx="473675" cy="1096650"/>
            </a:xfrm>
            <a:custGeom>
              <a:avLst/>
              <a:gdLst/>
              <a:ahLst/>
              <a:cxnLst/>
              <a:rect l="l" t="t" r="r" b="b"/>
              <a:pathLst>
                <a:path w="18947" h="43866" extrusionOk="0">
                  <a:moveTo>
                    <a:pt x="18027" y="0"/>
                  </a:moveTo>
                  <a:lnTo>
                    <a:pt x="16906" y="3287"/>
                  </a:lnTo>
                  <a:cubicBezTo>
                    <a:pt x="14428" y="8186"/>
                    <a:pt x="12179" y="13176"/>
                    <a:pt x="10006" y="18213"/>
                  </a:cubicBezTo>
                  <a:cubicBezTo>
                    <a:pt x="7847" y="23237"/>
                    <a:pt x="5778" y="28303"/>
                    <a:pt x="3834" y="33417"/>
                  </a:cubicBezTo>
                  <a:cubicBezTo>
                    <a:pt x="2512" y="36883"/>
                    <a:pt x="1239" y="40364"/>
                    <a:pt x="0" y="43866"/>
                  </a:cubicBezTo>
                  <a:cubicBezTo>
                    <a:pt x="2616" y="41188"/>
                    <a:pt x="4865" y="38565"/>
                    <a:pt x="6809" y="36012"/>
                  </a:cubicBezTo>
                  <a:cubicBezTo>
                    <a:pt x="12186" y="28953"/>
                    <a:pt x="15183" y="22476"/>
                    <a:pt x="16809" y="17009"/>
                  </a:cubicBezTo>
                  <a:cubicBezTo>
                    <a:pt x="18608" y="10920"/>
                    <a:pt x="18947" y="6027"/>
                    <a:pt x="18615" y="3107"/>
                  </a:cubicBezTo>
                  <a:cubicBezTo>
                    <a:pt x="18518" y="2311"/>
                    <a:pt x="18027" y="0"/>
                    <a:pt x="18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3402075" y="1103525"/>
              <a:ext cx="496525" cy="1081775"/>
            </a:xfrm>
            <a:custGeom>
              <a:avLst/>
              <a:gdLst/>
              <a:ahLst/>
              <a:cxnLst/>
              <a:rect l="l" t="t" r="r" b="b"/>
              <a:pathLst>
                <a:path w="19861" h="43271" extrusionOk="0">
                  <a:moveTo>
                    <a:pt x="19861" y="0"/>
                  </a:moveTo>
                  <a:cubicBezTo>
                    <a:pt x="15120" y="3938"/>
                    <a:pt x="11266" y="8539"/>
                    <a:pt x="8242" y="13418"/>
                  </a:cubicBezTo>
                  <a:cubicBezTo>
                    <a:pt x="7432" y="19293"/>
                    <a:pt x="5356" y="26670"/>
                    <a:pt x="554" y="34628"/>
                  </a:cubicBezTo>
                  <a:cubicBezTo>
                    <a:pt x="132" y="37603"/>
                    <a:pt x="0" y="40503"/>
                    <a:pt x="153" y="43271"/>
                  </a:cubicBezTo>
                  <a:cubicBezTo>
                    <a:pt x="1530" y="39790"/>
                    <a:pt x="2955" y="36344"/>
                    <a:pt x="4436" y="32918"/>
                  </a:cubicBezTo>
                  <a:cubicBezTo>
                    <a:pt x="6602" y="27874"/>
                    <a:pt x="8865" y="22864"/>
                    <a:pt x="11238" y="17923"/>
                  </a:cubicBezTo>
                  <a:cubicBezTo>
                    <a:pt x="13619" y="12989"/>
                    <a:pt x="16062" y="8083"/>
                    <a:pt x="18740" y="3287"/>
                  </a:cubicBezTo>
                  <a:lnTo>
                    <a:pt x="19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3335143" y="1106100"/>
              <a:ext cx="303650" cy="989600"/>
            </a:xfrm>
            <a:custGeom>
              <a:avLst/>
              <a:gdLst/>
              <a:ahLst/>
              <a:cxnLst/>
              <a:rect l="l" t="t" r="r" b="b"/>
              <a:pathLst>
                <a:path w="12146" h="39584" extrusionOk="0">
                  <a:moveTo>
                    <a:pt x="10844" y="1"/>
                  </a:moveTo>
                  <a:lnTo>
                    <a:pt x="9786" y="2873"/>
                  </a:lnTo>
                  <a:cubicBezTo>
                    <a:pt x="8243" y="7647"/>
                    <a:pt x="6935" y="12498"/>
                    <a:pt x="5641" y="17356"/>
                  </a:cubicBezTo>
                  <a:cubicBezTo>
                    <a:pt x="4354" y="22207"/>
                    <a:pt x="3115" y="27065"/>
                    <a:pt x="1897" y="31937"/>
                  </a:cubicBezTo>
                  <a:cubicBezTo>
                    <a:pt x="1260" y="34490"/>
                    <a:pt x="624" y="37037"/>
                    <a:pt x="1" y="39583"/>
                  </a:cubicBezTo>
                  <a:cubicBezTo>
                    <a:pt x="1253" y="37881"/>
                    <a:pt x="2368" y="36206"/>
                    <a:pt x="3364" y="34545"/>
                  </a:cubicBezTo>
                  <a:cubicBezTo>
                    <a:pt x="8166" y="26580"/>
                    <a:pt x="10242" y="19204"/>
                    <a:pt x="11052" y="13329"/>
                  </a:cubicBezTo>
                  <a:cubicBezTo>
                    <a:pt x="12145" y="5239"/>
                    <a:pt x="10844" y="1"/>
                    <a:pt x="108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3278787" y="1106100"/>
              <a:ext cx="330800" cy="973675"/>
            </a:xfrm>
            <a:custGeom>
              <a:avLst/>
              <a:gdLst/>
              <a:ahLst/>
              <a:cxnLst/>
              <a:rect l="l" t="t" r="r" b="b"/>
              <a:pathLst>
                <a:path w="13232" h="38947" extrusionOk="0">
                  <a:moveTo>
                    <a:pt x="13231" y="1"/>
                  </a:moveTo>
                  <a:lnTo>
                    <a:pt x="10879" y="2866"/>
                  </a:lnTo>
                  <a:cubicBezTo>
                    <a:pt x="9993" y="4021"/>
                    <a:pt x="8858" y="5530"/>
                    <a:pt x="7571" y="7412"/>
                  </a:cubicBezTo>
                  <a:cubicBezTo>
                    <a:pt x="4256" y="12235"/>
                    <a:pt x="1" y="21667"/>
                    <a:pt x="1108" y="38946"/>
                  </a:cubicBezTo>
                  <a:cubicBezTo>
                    <a:pt x="1807" y="36518"/>
                    <a:pt x="2506" y="34075"/>
                    <a:pt x="3211" y="31646"/>
                  </a:cubicBezTo>
                  <a:cubicBezTo>
                    <a:pt x="4609" y="26830"/>
                    <a:pt x="6021" y="21999"/>
                    <a:pt x="7502" y="17197"/>
                  </a:cubicBezTo>
                  <a:cubicBezTo>
                    <a:pt x="8976" y="12395"/>
                    <a:pt x="10443" y="7585"/>
                    <a:pt x="12159" y="2866"/>
                  </a:cubicBezTo>
                  <a:lnTo>
                    <a:pt x="132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3519383" y="2153975"/>
              <a:ext cx="1319300" cy="791650"/>
            </a:xfrm>
            <a:custGeom>
              <a:avLst/>
              <a:gdLst/>
              <a:ahLst/>
              <a:cxnLst/>
              <a:rect l="l" t="t" r="r" b="b"/>
              <a:pathLst>
                <a:path w="52772" h="31666" extrusionOk="0">
                  <a:moveTo>
                    <a:pt x="52772" y="0"/>
                  </a:moveTo>
                  <a:lnTo>
                    <a:pt x="52772" y="0"/>
                  </a:lnTo>
                  <a:cubicBezTo>
                    <a:pt x="48564" y="2740"/>
                    <a:pt x="44226" y="5273"/>
                    <a:pt x="39894" y="7806"/>
                  </a:cubicBezTo>
                  <a:cubicBezTo>
                    <a:pt x="35548" y="10332"/>
                    <a:pt x="31182" y="12816"/>
                    <a:pt x="26815" y="15272"/>
                  </a:cubicBezTo>
                  <a:cubicBezTo>
                    <a:pt x="24781" y="16421"/>
                    <a:pt x="22746" y="17556"/>
                    <a:pt x="20705" y="18691"/>
                  </a:cubicBezTo>
                  <a:cubicBezTo>
                    <a:pt x="13979" y="22462"/>
                    <a:pt x="7211" y="26178"/>
                    <a:pt x="450" y="29874"/>
                  </a:cubicBezTo>
                  <a:cubicBezTo>
                    <a:pt x="446" y="29874"/>
                    <a:pt x="435" y="29877"/>
                    <a:pt x="422" y="29877"/>
                  </a:cubicBezTo>
                  <a:cubicBezTo>
                    <a:pt x="416" y="29877"/>
                    <a:pt x="409" y="29876"/>
                    <a:pt x="402" y="29874"/>
                  </a:cubicBezTo>
                  <a:cubicBezTo>
                    <a:pt x="222" y="29977"/>
                    <a:pt x="84" y="30136"/>
                    <a:pt x="0" y="30296"/>
                  </a:cubicBezTo>
                  <a:cubicBezTo>
                    <a:pt x="1232" y="30988"/>
                    <a:pt x="1993" y="31347"/>
                    <a:pt x="1993" y="31347"/>
                  </a:cubicBezTo>
                  <a:lnTo>
                    <a:pt x="1751" y="31666"/>
                  </a:lnTo>
                  <a:cubicBezTo>
                    <a:pt x="8235" y="27818"/>
                    <a:pt x="14678" y="23957"/>
                    <a:pt x="21092" y="20033"/>
                  </a:cubicBezTo>
                  <a:cubicBezTo>
                    <a:pt x="23189" y="18774"/>
                    <a:pt x="25272" y="17494"/>
                    <a:pt x="27369" y="16227"/>
                  </a:cubicBezTo>
                  <a:cubicBezTo>
                    <a:pt x="31645" y="13605"/>
                    <a:pt x="35929" y="10968"/>
                    <a:pt x="40171" y="8276"/>
                  </a:cubicBezTo>
                  <a:cubicBezTo>
                    <a:pt x="44419" y="5591"/>
                    <a:pt x="48675" y="2886"/>
                    <a:pt x="5277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3432132" y="1870250"/>
              <a:ext cx="1331950" cy="1017775"/>
            </a:xfrm>
            <a:custGeom>
              <a:avLst/>
              <a:gdLst/>
              <a:ahLst/>
              <a:cxnLst/>
              <a:rect l="l" t="t" r="r" b="b"/>
              <a:pathLst>
                <a:path w="53278" h="40711" extrusionOk="0">
                  <a:moveTo>
                    <a:pt x="53277" y="0"/>
                  </a:moveTo>
                  <a:lnTo>
                    <a:pt x="53277" y="0"/>
                  </a:lnTo>
                  <a:cubicBezTo>
                    <a:pt x="49285" y="3751"/>
                    <a:pt x="45064" y="7246"/>
                    <a:pt x="40801" y="10671"/>
                  </a:cubicBezTo>
                  <a:cubicBezTo>
                    <a:pt x="36517" y="14082"/>
                    <a:pt x="32151" y="17390"/>
                    <a:pt x="27729" y="20622"/>
                  </a:cubicBezTo>
                  <a:cubicBezTo>
                    <a:pt x="24982" y="22615"/>
                    <a:pt x="22214" y="24580"/>
                    <a:pt x="19404" y="26504"/>
                  </a:cubicBezTo>
                  <a:cubicBezTo>
                    <a:pt x="13197" y="30801"/>
                    <a:pt x="6866" y="34898"/>
                    <a:pt x="423" y="38807"/>
                  </a:cubicBezTo>
                  <a:cubicBezTo>
                    <a:pt x="402" y="38807"/>
                    <a:pt x="395" y="38828"/>
                    <a:pt x="368" y="38835"/>
                  </a:cubicBezTo>
                  <a:cubicBezTo>
                    <a:pt x="216" y="38939"/>
                    <a:pt x="112" y="39050"/>
                    <a:pt x="1" y="39209"/>
                  </a:cubicBezTo>
                  <a:cubicBezTo>
                    <a:pt x="852" y="39776"/>
                    <a:pt x="1662" y="40281"/>
                    <a:pt x="2388" y="40710"/>
                  </a:cubicBezTo>
                  <a:cubicBezTo>
                    <a:pt x="8789" y="36448"/>
                    <a:pt x="15059" y="31977"/>
                    <a:pt x="21197" y="27348"/>
                  </a:cubicBezTo>
                  <a:cubicBezTo>
                    <a:pt x="23653" y="25487"/>
                    <a:pt x="26103" y="23584"/>
                    <a:pt x="28525" y="21681"/>
                  </a:cubicBezTo>
                  <a:cubicBezTo>
                    <a:pt x="32829" y="18276"/>
                    <a:pt x="37064" y="14774"/>
                    <a:pt x="41216" y="11183"/>
                  </a:cubicBezTo>
                  <a:cubicBezTo>
                    <a:pt x="45354" y="7592"/>
                    <a:pt x="49451" y="3910"/>
                    <a:pt x="5327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3360007" y="1614375"/>
              <a:ext cx="1204600" cy="1230050"/>
            </a:xfrm>
            <a:custGeom>
              <a:avLst/>
              <a:gdLst/>
              <a:ahLst/>
              <a:cxnLst/>
              <a:rect l="l" t="t" r="r" b="b"/>
              <a:pathLst>
                <a:path w="48184" h="49202" extrusionOk="0">
                  <a:moveTo>
                    <a:pt x="48184" y="1"/>
                  </a:moveTo>
                  <a:cubicBezTo>
                    <a:pt x="44350" y="4063"/>
                    <a:pt x="40344" y="7973"/>
                    <a:pt x="36358" y="11903"/>
                  </a:cubicBezTo>
                  <a:lnTo>
                    <a:pt x="24317" y="23605"/>
                  </a:lnTo>
                  <a:cubicBezTo>
                    <a:pt x="21757" y="26082"/>
                    <a:pt x="19196" y="28559"/>
                    <a:pt x="16636" y="31044"/>
                  </a:cubicBezTo>
                  <a:cubicBezTo>
                    <a:pt x="11155" y="36365"/>
                    <a:pt x="5702" y="41700"/>
                    <a:pt x="270" y="47070"/>
                  </a:cubicBezTo>
                  <a:cubicBezTo>
                    <a:pt x="256" y="47091"/>
                    <a:pt x="229" y="47098"/>
                    <a:pt x="222" y="47126"/>
                  </a:cubicBezTo>
                  <a:cubicBezTo>
                    <a:pt x="132" y="47209"/>
                    <a:pt x="63" y="47312"/>
                    <a:pt x="0" y="47416"/>
                  </a:cubicBezTo>
                  <a:cubicBezTo>
                    <a:pt x="865" y="48067"/>
                    <a:pt x="1723" y="48662"/>
                    <a:pt x="2540" y="49202"/>
                  </a:cubicBezTo>
                  <a:cubicBezTo>
                    <a:pt x="8021" y="43264"/>
                    <a:pt x="13529" y="37341"/>
                    <a:pt x="19079" y="31445"/>
                  </a:cubicBezTo>
                  <a:cubicBezTo>
                    <a:pt x="21196" y="29182"/>
                    <a:pt x="23314" y="26947"/>
                    <a:pt x="25431" y="24684"/>
                  </a:cubicBezTo>
                  <a:lnTo>
                    <a:pt x="36911" y="12450"/>
                  </a:lnTo>
                  <a:cubicBezTo>
                    <a:pt x="40717" y="8346"/>
                    <a:pt x="44544" y="4236"/>
                    <a:pt x="4818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3281807" y="1311800"/>
              <a:ext cx="885075" cy="1474150"/>
            </a:xfrm>
            <a:custGeom>
              <a:avLst/>
              <a:gdLst/>
              <a:ahLst/>
              <a:cxnLst/>
              <a:rect l="l" t="t" r="r" b="b"/>
              <a:pathLst>
                <a:path w="35403" h="58966" extrusionOk="0">
                  <a:moveTo>
                    <a:pt x="35403" y="1"/>
                  </a:moveTo>
                  <a:lnTo>
                    <a:pt x="35403" y="1"/>
                  </a:lnTo>
                  <a:cubicBezTo>
                    <a:pt x="32310" y="4644"/>
                    <a:pt x="29334" y="9377"/>
                    <a:pt x="26345" y="14104"/>
                  </a:cubicBezTo>
                  <a:lnTo>
                    <a:pt x="17453" y="28359"/>
                  </a:lnTo>
                  <a:cubicBezTo>
                    <a:pt x="15577" y="31376"/>
                    <a:pt x="13730" y="34414"/>
                    <a:pt x="11875" y="37438"/>
                  </a:cubicBezTo>
                  <a:cubicBezTo>
                    <a:pt x="7889" y="43936"/>
                    <a:pt x="3938" y="50447"/>
                    <a:pt x="1" y="56973"/>
                  </a:cubicBezTo>
                  <a:cubicBezTo>
                    <a:pt x="741" y="57616"/>
                    <a:pt x="1537" y="58288"/>
                    <a:pt x="2395" y="58966"/>
                  </a:cubicBezTo>
                  <a:cubicBezTo>
                    <a:pt x="2499" y="58848"/>
                    <a:pt x="2589" y="58737"/>
                    <a:pt x="2665" y="58592"/>
                  </a:cubicBezTo>
                  <a:cubicBezTo>
                    <a:pt x="6270" y="51928"/>
                    <a:pt x="9889" y="45292"/>
                    <a:pt x="13543" y="38663"/>
                  </a:cubicBezTo>
                  <a:lnTo>
                    <a:pt x="13557" y="38663"/>
                  </a:lnTo>
                  <a:cubicBezTo>
                    <a:pt x="15287" y="35493"/>
                    <a:pt x="17051" y="32324"/>
                    <a:pt x="18802" y="29148"/>
                  </a:cubicBezTo>
                  <a:lnTo>
                    <a:pt x="27002" y="14498"/>
                  </a:lnTo>
                  <a:cubicBezTo>
                    <a:pt x="29770" y="9647"/>
                    <a:pt x="32524" y="4776"/>
                    <a:pt x="3540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3225275" y="1186200"/>
              <a:ext cx="645300" cy="1542675"/>
            </a:xfrm>
            <a:custGeom>
              <a:avLst/>
              <a:gdLst/>
              <a:ahLst/>
              <a:cxnLst/>
              <a:rect l="l" t="t" r="r" b="b"/>
              <a:pathLst>
                <a:path w="25812" h="61707" extrusionOk="0">
                  <a:moveTo>
                    <a:pt x="25812" y="1"/>
                  </a:moveTo>
                  <a:lnTo>
                    <a:pt x="25812" y="1"/>
                  </a:lnTo>
                  <a:cubicBezTo>
                    <a:pt x="23134" y="4783"/>
                    <a:pt x="20691" y="9689"/>
                    <a:pt x="18310" y="14637"/>
                  </a:cubicBezTo>
                  <a:cubicBezTo>
                    <a:pt x="15937" y="19570"/>
                    <a:pt x="13674" y="24581"/>
                    <a:pt x="11508" y="29625"/>
                  </a:cubicBezTo>
                  <a:cubicBezTo>
                    <a:pt x="10034" y="33051"/>
                    <a:pt x="8602" y="36504"/>
                    <a:pt x="7232" y="39977"/>
                  </a:cubicBezTo>
                  <a:cubicBezTo>
                    <a:pt x="4637" y="46503"/>
                    <a:pt x="2215" y="53111"/>
                    <a:pt x="0" y="59789"/>
                  </a:cubicBezTo>
                  <a:cubicBezTo>
                    <a:pt x="609" y="60384"/>
                    <a:pt x="1294" y="61035"/>
                    <a:pt x="2076" y="61706"/>
                  </a:cubicBezTo>
                  <a:cubicBezTo>
                    <a:pt x="2187" y="61554"/>
                    <a:pt x="2270" y="61395"/>
                    <a:pt x="2325" y="61208"/>
                  </a:cubicBezTo>
                  <a:cubicBezTo>
                    <a:pt x="4304" y="54267"/>
                    <a:pt x="6512" y="47375"/>
                    <a:pt x="8906" y="40559"/>
                  </a:cubicBezTo>
                  <a:cubicBezTo>
                    <a:pt x="10145" y="37057"/>
                    <a:pt x="11418" y="33576"/>
                    <a:pt x="12740" y="30130"/>
                  </a:cubicBezTo>
                  <a:cubicBezTo>
                    <a:pt x="14684" y="25023"/>
                    <a:pt x="16753" y="19951"/>
                    <a:pt x="18912" y="14920"/>
                  </a:cubicBezTo>
                  <a:cubicBezTo>
                    <a:pt x="21085" y="9883"/>
                    <a:pt x="23334" y="4893"/>
                    <a:pt x="2581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3151593" y="1190999"/>
              <a:ext cx="427850" cy="1472075"/>
            </a:xfrm>
            <a:custGeom>
              <a:avLst/>
              <a:gdLst/>
              <a:ahLst/>
              <a:cxnLst/>
              <a:rect l="l" t="t" r="r" b="b"/>
              <a:pathLst>
                <a:path w="17114" h="58883" extrusionOk="0">
                  <a:moveTo>
                    <a:pt x="17114" y="1"/>
                  </a:moveTo>
                  <a:lnTo>
                    <a:pt x="17114" y="1"/>
                  </a:lnTo>
                  <a:cubicBezTo>
                    <a:pt x="15398" y="4734"/>
                    <a:pt x="13931" y="9530"/>
                    <a:pt x="12457" y="14332"/>
                  </a:cubicBezTo>
                  <a:cubicBezTo>
                    <a:pt x="10976" y="19134"/>
                    <a:pt x="9564" y="23965"/>
                    <a:pt x="8166" y="28781"/>
                  </a:cubicBezTo>
                  <a:cubicBezTo>
                    <a:pt x="7461" y="31210"/>
                    <a:pt x="6762" y="33653"/>
                    <a:pt x="6063" y="36081"/>
                  </a:cubicBezTo>
                  <a:cubicBezTo>
                    <a:pt x="3994" y="43250"/>
                    <a:pt x="1987" y="50447"/>
                    <a:pt x="1" y="57644"/>
                  </a:cubicBezTo>
                  <a:lnTo>
                    <a:pt x="298" y="57250"/>
                  </a:lnTo>
                  <a:cubicBezTo>
                    <a:pt x="298" y="57250"/>
                    <a:pt x="838" y="57886"/>
                    <a:pt x="1807" y="58883"/>
                  </a:cubicBezTo>
                  <a:cubicBezTo>
                    <a:pt x="1952" y="58744"/>
                    <a:pt x="2056" y="58564"/>
                    <a:pt x="2111" y="58343"/>
                  </a:cubicBezTo>
                  <a:cubicBezTo>
                    <a:pt x="3821" y="51125"/>
                    <a:pt x="5551" y="43908"/>
                    <a:pt x="7336" y="36711"/>
                  </a:cubicBezTo>
                  <a:cubicBezTo>
                    <a:pt x="7959" y="34158"/>
                    <a:pt x="8589" y="31618"/>
                    <a:pt x="9225" y="29065"/>
                  </a:cubicBezTo>
                  <a:cubicBezTo>
                    <a:pt x="10450" y="24207"/>
                    <a:pt x="11682" y="19335"/>
                    <a:pt x="12976" y="14484"/>
                  </a:cubicBezTo>
                  <a:cubicBezTo>
                    <a:pt x="14277" y="9626"/>
                    <a:pt x="15578" y="4776"/>
                    <a:pt x="1711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3124575" y="2608950"/>
              <a:ext cx="461600" cy="369375"/>
            </a:xfrm>
            <a:custGeom>
              <a:avLst/>
              <a:gdLst/>
              <a:ahLst/>
              <a:cxnLst/>
              <a:rect l="l" t="t" r="r" b="b"/>
              <a:pathLst>
                <a:path w="18464" h="14775" extrusionOk="0">
                  <a:moveTo>
                    <a:pt x="1246" y="1"/>
                  </a:moveTo>
                  <a:lnTo>
                    <a:pt x="949" y="395"/>
                  </a:lnTo>
                  <a:lnTo>
                    <a:pt x="1" y="1634"/>
                  </a:lnTo>
                  <a:cubicBezTo>
                    <a:pt x="1" y="1634"/>
                    <a:pt x="3530" y="6007"/>
                    <a:pt x="7765" y="9239"/>
                  </a:cubicBezTo>
                  <a:lnTo>
                    <a:pt x="7820" y="9294"/>
                  </a:lnTo>
                  <a:cubicBezTo>
                    <a:pt x="12062" y="12533"/>
                    <a:pt x="17211" y="14775"/>
                    <a:pt x="17211" y="14775"/>
                  </a:cubicBezTo>
                  <a:lnTo>
                    <a:pt x="18221" y="13474"/>
                  </a:lnTo>
                  <a:lnTo>
                    <a:pt x="18463" y="13155"/>
                  </a:lnTo>
                  <a:cubicBezTo>
                    <a:pt x="18463" y="13155"/>
                    <a:pt x="17702" y="12796"/>
                    <a:pt x="16463" y="12104"/>
                  </a:cubicBezTo>
                  <a:cubicBezTo>
                    <a:pt x="15986" y="11841"/>
                    <a:pt x="15432" y="11522"/>
                    <a:pt x="14823" y="11162"/>
                  </a:cubicBezTo>
                  <a:cubicBezTo>
                    <a:pt x="14097" y="10733"/>
                    <a:pt x="13287" y="10228"/>
                    <a:pt x="12436" y="9661"/>
                  </a:cubicBezTo>
                  <a:cubicBezTo>
                    <a:pt x="12318" y="9585"/>
                    <a:pt x="12187" y="9502"/>
                    <a:pt x="12076" y="9419"/>
                  </a:cubicBezTo>
                  <a:cubicBezTo>
                    <a:pt x="11267" y="8879"/>
                    <a:pt x="10408" y="8284"/>
                    <a:pt x="9543" y="7633"/>
                  </a:cubicBezTo>
                  <a:cubicBezTo>
                    <a:pt x="9447" y="7557"/>
                    <a:pt x="9343" y="7495"/>
                    <a:pt x="9260" y="7419"/>
                  </a:cubicBezTo>
                  <a:lnTo>
                    <a:pt x="9197" y="7370"/>
                  </a:lnTo>
                  <a:cubicBezTo>
                    <a:pt x="9066" y="7266"/>
                    <a:pt x="8948" y="7163"/>
                    <a:pt x="8817" y="7073"/>
                  </a:cubicBezTo>
                  <a:cubicBezTo>
                    <a:pt x="7959" y="6402"/>
                    <a:pt x="7156" y="5730"/>
                    <a:pt x="6423" y="5087"/>
                  </a:cubicBezTo>
                  <a:cubicBezTo>
                    <a:pt x="6312" y="4990"/>
                    <a:pt x="6208" y="4893"/>
                    <a:pt x="6090" y="4789"/>
                  </a:cubicBezTo>
                  <a:cubicBezTo>
                    <a:pt x="5315" y="4111"/>
                    <a:pt x="4630" y="3467"/>
                    <a:pt x="4014" y="2872"/>
                  </a:cubicBezTo>
                  <a:cubicBezTo>
                    <a:pt x="3544" y="2423"/>
                    <a:pt x="3122" y="2007"/>
                    <a:pt x="2755" y="1634"/>
                  </a:cubicBezTo>
                  <a:cubicBezTo>
                    <a:pt x="1786" y="637"/>
                    <a:pt x="1246" y="1"/>
                    <a:pt x="1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3048300" y="2649950"/>
              <a:ext cx="506725" cy="428725"/>
            </a:xfrm>
            <a:custGeom>
              <a:avLst/>
              <a:gdLst/>
              <a:ahLst/>
              <a:cxnLst/>
              <a:rect l="l" t="t" r="r" b="b"/>
              <a:pathLst>
                <a:path w="20269" h="17149" extrusionOk="0">
                  <a:moveTo>
                    <a:pt x="3059" y="1"/>
                  </a:moveTo>
                  <a:lnTo>
                    <a:pt x="0" y="4014"/>
                  </a:lnTo>
                  <a:lnTo>
                    <a:pt x="49" y="4070"/>
                  </a:lnTo>
                  <a:lnTo>
                    <a:pt x="62" y="4049"/>
                  </a:lnTo>
                  <a:cubicBezTo>
                    <a:pt x="62" y="4049"/>
                    <a:pt x="1931" y="7529"/>
                    <a:pt x="7654" y="11896"/>
                  </a:cubicBezTo>
                  <a:cubicBezTo>
                    <a:pt x="13363" y="16256"/>
                    <a:pt x="17217" y="17148"/>
                    <a:pt x="17217" y="17148"/>
                  </a:cubicBezTo>
                  <a:lnTo>
                    <a:pt x="20269" y="13135"/>
                  </a:lnTo>
                  <a:cubicBezTo>
                    <a:pt x="20269" y="13135"/>
                    <a:pt x="15120" y="10893"/>
                    <a:pt x="10885" y="7654"/>
                  </a:cubicBezTo>
                  <a:lnTo>
                    <a:pt x="10823" y="7606"/>
                  </a:lnTo>
                  <a:cubicBezTo>
                    <a:pt x="6588" y="4388"/>
                    <a:pt x="3059" y="1"/>
                    <a:pt x="3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2807125" y="2750975"/>
              <a:ext cx="671600" cy="505700"/>
            </a:xfrm>
            <a:custGeom>
              <a:avLst/>
              <a:gdLst/>
              <a:ahLst/>
              <a:cxnLst/>
              <a:rect l="l" t="t" r="r" b="b"/>
              <a:pathLst>
                <a:path w="26864" h="20228" extrusionOk="0">
                  <a:moveTo>
                    <a:pt x="9709" y="1"/>
                  </a:moveTo>
                  <a:lnTo>
                    <a:pt x="9703" y="15"/>
                  </a:lnTo>
                  <a:cubicBezTo>
                    <a:pt x="9308" y="423"/>
                    <a:pt x="1" y="10305"/>
                    <a:pt x="9751" y="17744"/>
                  </a:cubicBezTo>
                  <a:cubicBezTo>
                    <a:pt x="12108" y="19542"/>
                    <a:pt x="14309" y="20228"/>
                    <a:pt x="16295" y="20228"/>
                  </a:cubicBezTo>
                  <a:cubicBezTo>
                    <a:pt x="22693" y="20228"/>
                    <a:pt x="26864" y="13107"/>
                    <a:pt x="26864" y="13107"/>
                  </a:cubicBezTo>
                  <a:cubicBezTo>
                    <a:pt x="26864" y="13107"/>
                    <a:pt x="23010" y="12215"/>
                    <a:pt x="17301" y="7855"/>
                  </a:cubicBezTo>
                  <a:cubicBezTo>
                    <a:pt x="11578" y="3488"/>
                    <a:pt x="9709" y="1"/>
                    <a:pt x="97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2928575" y="2747350"/>
              <a:ext cx="553975" cy="517075"/>
            </a:xfrm>
            <a:custGeom>
              <a:avLst/>
              <a:gdLst/>
              <a:ahLst/>
              <a:cxnLst/>
              <a:rect l="l" t="t" r="r" b="b"/>
              <a:pathLst>
                <a:path w="22159" h="20683" extrusionOk="0">
                  <a:moveTo>
                    <a:pt x="4706" y="1"/>
                  </a:moveTo>
                  <a:cubicBezTo>
                    <a:pt x="2360" y="2492"/>
                    <a:pt x="471" y="5606"/>
                    <a:pt x="153" y="9135"/>
                  </a:cubicBezTo>
                  <a:cubicBezTo>
                    <a:pt x="1" y="10879"/>
                    <a:pt x="360" y="12685"/>
                    <a:pt x="1198" y="14242"/>
                  </a:cubicBezTo>
                  <a:cubicBezTo>
                    <a:pt x="2028" y="15813"/>
                    <a:pt x="3281" y="17107"/>
                    <a:pt x="4644" y="18165"/>
                  </a:cubicBezTo>
                  <a:cubicBezTo>
                    <a:pt x="6042" y="19210"/>
                    <a:pt x="7606" y="20068"/>
                    <a:pt x="9336" y="20456"/>
                  </a:cubicBezTo>
                  <a:cubicBezTo>
                    <a:pt x="9999" y="20608"/>
                    <a:pt x="10681" y="20683"/>
                    <a:pt x="11362" y="20683"/>
                  </a:cubicBezTo>
                  <a:cubicBezTo>
                    <a:pt x="12450" y="20683"/>
                    <a:pt x="13538" y="20491"/>
                    <a:pt x="14546" y="20117"/>
                  </a:cubicBezTo>
                  <a:cubicBezTo>
                    <a:pt x="17868" y="18871"/>
                    <a:pt x="20366" y="16235"/>
                    <a:pt x="22158" y="13321"/>
                  </a:cubicBezTo>
                  <a:lnTo>
                    <a:pt x="21833" y="13121"/>
                  </a:lnTo>
                  <a:cubicBezTo>
                    <a:pt x="18934" y="15176"/>
                    <a:pt x="16041" y="16851"/>
                    <a:pt x="13536" y="17238"/>
                  </a:cubicBezTo>
                  <a:cubicBezTo>
                    <a:pt x="13164" y="17279"/>
                    <a:pt x="12810" y="17300"/>
                    <a:pt x="12470" y="17300"/>
                  </a:cubicBezTo>
                  <a:cubicBezTo>
                    <a:pt x="11651" y="17300"/>
                    <a:pt x="10907" y="17179"/>
                    <a:pt x="10159" y="16920"/>
                  </a:cubicBezTo>
                  <a:cubicBezTo>
                    <a:pt x="9640" y="16726"/>
                    <a:pt x="9107" y="16512"/>
                    <a:pt x="8581" y="16193"/>
                  </a:cubicBezTo>
                  <a:cubicBezTo>
                    <a:pt x="8069" y="15916"/>
                    <a:pt x="7453" y="15501"/>
                    <a:pt x="7024" y="15162"/>
                  </a:cubicBezTo>
                  <a:cubicBezTo>
                    <a:pt x="4762" y="13391"/>
                    <a:pt x="3516" y="11868"/>
                    <a:pt x="3191" y="9356"/>
                  </a:cubicBezTo>
                  <a:cubicBezTo>
                    <a:pt x="2893" y="6831"/>
                    <a:pt x="3751" y="3606"/>
                    <a:pt x="4983" y="263"/>
                  </a:cubicBezTo>
                  <a:lnTo>
                    <a:pt x="4706" y="1"/>
                  </a:lnTo>
                  <a:close/>
                </a:path>
              </a:pathLst>
            </a:custGeom>
            <a:solidFill>
              <a:srgbClr val="000000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3248275" y="2184575"/>
              <a:ext cx="716250" cy="571625"/>
            </a:xfrm>
            <a:custGeom>
              <a:avLst/>
              <a:gdLst/>
              <a:ahLst/>
              <a:cxnLst/>
              <a:rect l="l" t="t" r="r" b="b"/>
              <a:pathLst>
                <a:path w="28650" h="22865" extrusionOk="0">
                  <a:moveTo>
                    <a:pt x="859" y="1"/>
                  </a:moveTo>
                  <a:lnTo>
                    <a:pt x="1" y="3018"/>
                  </a:lnTo>
                  <a:cubicBezTo>
                    <a:pt x="2167" y="5336"/>
                    <a:pt x="6713" y="9931"/>
                    <a:pt x="12796" y="14574"/>
                  </a:cubicBezTo>
                  <a:cubicBezTo>
                    <a:pt x="16629" y="17501"/>
                    <a:pt x="21072" y="20449"/>
                    <a:pt x="25916" y="22864"/>
                  </a:cubicBezTo>
                  <a:lnTo>
                    <a:pt x="28649" y="21211"/>
                  </a:lnTo>
                  <a:cubicBezTo>
                    <a:pt x="14103" y="14464"/>
                    <a:pt x="2554" y="1904"/>
                    <a:pt x="859" y="1"/>
                  </a:cubicBezTo>
                  <a:close/>
                </a:path>
              </a:pathLst>
            </a:custGeom>
            <a:solidFill>
              <a:srgbClr val="CED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3188075" y="2396325"/>
              <a:ext cx="578000" cy="480450"/>
            </a:xfrm>
            <a:custGeom>
              <a:avLst/>
              <a:gdLst/>
              <a:ahLst/>
              <a:cxnLst/>
              <a:rect l="l" t="t" r="r" b="b"/>
              <a:pathLst>
                <a:path w="23120" h="19218" extrusionOk="0">
                  <a:moveTo>
                    <a:pt x="872" y="1"/>
                  </a:moveTo>
                  <a:lnTo>
                    <a:pt x="1" y="3122"/>
                  </a:lnTo>
                  <a:cubicBezTo>
                    <a:pt x="2028" y="5475"/>
                    <a:pt x="5965" y="9717"/>
                    <a:pt x="11010" y="13564"/>
                  </a:cubicBezTo>
                  <a:cubicBezTo>
                    <a:pt x="13806" y="15688"/>
                    <a:pt x="16934" y="17709"/>
                    <a:pt x="20276" y="19218"/>
                  </a:cubicBezTo>
                  <a:lnTo>
                    <a:pt x="23120" y="17515"/>
                  </a:lnTo>
                  <a:cubicBezTo>
                    <a:pt x="12013" y="13246"/>
                    <a:pt x="2561" y="2070"/>
                    <a:pt x="872" y="1"/>
                  </a:cubicBezTo>
                  <a:close/>
                </a:path>
              </a:pathLst>
            </a:custGeom>
            <a:solidFill>
              <a:srgbClr val="CED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3154350" y="2607575"/>
              <a:ext cx="432175" cy="330975"/>
            </a:xfrm>
            <a:custGeom>
              <a:avLst/>
              <a:gdLst/>
              <a:ahLst/>
              <a:cxnLst/>
              <a:rect l="l" t="t" r="r" b="b"/>
              <a:pathLst>
                <a:path w="17287" h="13239" extrusionOk="0">
                  <a:moveTo>
                    <a:pt x="104" y="0"/>
                  </a:moveTo>
                  <a:lnTo>
                    <a:pt x="0" y="76"/>
                  </a:lnTo>
                  <a:cubicBezTo>
                    <a:pt x="886" y="1730"/>
                    <a:pt x="1993" y="3225"/>
                    <a:pt x="3252" y="4588"/>
                  </a:cubicBezTo>
                  <a:cubicBezTo>
                    <a:pt x="4484" y="5958"/>
                    <a:pt x="5861" y="7190"/>
                    <a:pt x="7342" y="8339"/>
                  </a:cubicBezTo>
                  <a:cubicBezTo>
                    <a:pt x="8823" y="9432"/>
                    <a:pt x="10380" y="10470"/>
                    <a:pt x="12041" y="11273"/>
                  </a:cubicBezTo>
                  <a:cubicBezTo>
                    <a:pt x="12878" y="11681"/>
                    <a:pt x="13708" y="12069"/>
                    <a:pt x="14567" y="12422"/>
                  </a:cubicBezTo>
                  <a:cubicBezTo>
                    <a:pt x="15452" y="12719"/>
                    <a:pt x="16310" y="13051"/>
                    <a:pt x="17238" y="13238"/>
                  </a:cubicBezTo>
                  <a:lnTo>
                    <a:pt x="17286" y="13120"/>
                  </a:lnTo>
                  <a:cubicBezTo>
                    <a:pt x="14054" y="11487"/>
                    <a:pt x="10982" y="9536"/>
                    <a:pt x="8110" y="7328"/>
                  </a:cubicBezTo>
                  <a:cubicBezTo>
                    <a:pt x="5232" y="5142"/>
                    <a:pt x="2533" y="2692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35"/>
          <p:cNvGrpSpPr/>
          <p:nvPr/>
        </p:nvGrpSpPr>
        <p:grpSpPr>
          <a:xfrm rot="6789032">
            <a:off x="8253716" y="1946258"/>
            <a:ext cx="434078" cy="439712"/>
            <a:chOff x="2807125" y="1103525"/>
            <a:chExt cx="2133213" cy="2160900"/>
          </a:xfrm>
        </p:grpSpPr>
        <p:sp>
          <p:nvSpPr>
            <p:cNvPr id="396" name="Google Shape;396;p35"/>
            <p:cNvSpPr/>
            <p:nvPr/>
          </p:nvSpPr>
          <p:spPr>
            <a:xfrm>
              <a:off x="4056988" y="2085100"/>
              <a:ext cx="883350" cy="570250"/>
            </a:xfrm>
            <a:custGeom>
              <a:avLst/>
              <a:gdLst/>
              <a:ahLst/>
              <a:cxnLst/>
              <a:rect l="l" t="t" r="r" b="b"/>
              <a:pathLst>
                <a:path w="35334" h="22810" extrusionOk="0">
                  <a:moveTo>
                    <a:pt x="35333" y="1"/>
                  </a:moveTo>
                  <a:lnTo>
                    <a:pt x="31666" y="2755"/>
                  </a:lnTo>
                  <a:cubicBezTo>
                    <a:pt x="27555" y="5641"/>
                    <a:pt x="23300" y="8339"/>
                    <a:pt x="19065" y="11031"/>
                  </a:cubicBezTo>
                  <a:cubicBezTo>
                    <a:pt x="14823" y="13723"/>
                    <a:pt x="10539" y="16360"/>
                    <a:pt x="6263" y="18982"/>
                  </a:cubicBezTo>
                  <a:cubicBezTo>
                    <a:pt x="4180" y="20263"/>
                    <a:pt x="2083" y="21529"/>
                    <a:pt x="0" y="22802"/>
                  </a:cubicBezTo>
                  <a:lnTo>
                    <a:pt x="0" y="22809"/>
                  </a:lnTo>
                  <a:cubicBezTo>
                    <a:pt x="17348" y="21557"/>
                    <a:pt x="28268" y="9855"/>
                    <a:pt x="32849" y="3710"/>
                  </a:cubicBezTo>
                  <a:lnTo>
                    <a:pt x="353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4046938" y="2085100"/>
              <a:ext cx="893400" cy="536150"/>
            </a:xfrm>
            <a:custGeom>
              <a:avLst/>
              <a:gdLst/>
              <a:ahLst/>
              <a:cxnLst/>
              <a:rect l="l" t="t" r="r" b="b"/>
              <a:pathLst>
                <a:path w="35736" h="21446" extrusionOk="0">
                  <a:moveTo>
                    <a:pt x="35735" y="1"/>
                  </a:moveTo>
                  <a:lnTo>
                    <a:pt x="35735" y="1"/>
                  </a:lnTo>
                  <a:cubicBezTo>
                    <a:pt x="30822" y="312"/>
                    <a:pt x="26400" y="1392"/>
                    <a:pt x="22338" y="3087"/>
                  </a:cubicBezTo>
                  <a:lnTo>
                    <a:pt x="22325" y="3087"/>
                  </a:lnTo>
                  <a:cubicBezTo>
                    <a:pt x="18429" y="7585"/>
                    <a:pt x="12823" y="12291"/>
                    <a:pt x="4845" y="15806"/>
                  </a:cubicBezTo>
                  <a:cubicBezTo>
                    <a:pt x="3156" y="17585"/>
                    <a:pt x="1558" y="19481"/>
                    <a:pt x="1" y="21446"/>
                  </a:cubicBezTo>
                  <a:cubicBezTo>
                    <a:pt x="2042" y="20311"/>
                    <a:pt x="4084" y="19176"/>
                    <a:pt x="6111" y="18027"/>
                  </a:cubicBezTo>
                  <a:cubicBezTo>
                    <a:pt x="10478" y="15571"/>
                    <a:pt x="14844" y="13087"/>
                    <a:pt x="19190" y="10561"/>
                  </a:cubicBezTo>
                  <a:cubicBezTo>
                    <a:pt x="23522" y="8028"/>
                    <a:pt x="27867" y="5495"/>
                    <a:pt x="32068" y="2755"/>
                  </a:cubicBezTo>
                  <a:lnTo>
                    <a:pt x="357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3962032" y="1804850"/>
              <a:ext cx="852050" cy="749100"/>
            </a:xfrm>
            <a:custGeom>
              <a:avLst/>
              <a:gdLst/>
              <a:ahLst/>
              <a:cxnLst/>
              <a:rect l="l" t="t" r="r" b="b"/>
              <a:pathLst>
                <a:path w="34082" h="29964" extrusionOk="0">
                  <a:moveTo>
                    <a:pt x="34081" y="1"/>
                  </a:moveTo>
                  <a:lnTo>
                    <a:pt x="32088" y="2616"/>
                  </a:lnTo>
                  <a:cubicBezTo>
                    <a:pt x="28248" y="6526"/>
                    <a:pt x="24165" y="10208"/>
                    <a:pt x="20020" y="13799"/>
                  </a:cubicBezTo>
                  <a:cubicBezTo>
                    <a:pt x="15868" y="17397"/>
                    <a:pt x="11640" y="20899"/>
                    <a:pt x="7329" y="24297"/>
                  </a:cubicBezTo>
                  <a:cubicBezTo>
                    <a:pt x="4907" y="26200"/>
                    <a:pt x="2457" y="28103"/>
                    <a:pt x="1" y="29964"/>
                  </a:cubicBezTo>
                  <a:cubicBezTo>
                    <a:pt x="3045" y="29120"/>
                    <a:pt x="5841" y="28130"/>
                    <a:pt x="8374" y="27009"/>
                  </a:cubicBezTo>
                  <a:cubicBezTo>
                    <a:pt x="16352" y="23494"/>
                    <a:pt x="21958" y="18788"/>
                    <a:pt x="25860" y="14297"/>
                  </a:cubicBezTo>
                  <a:lnTo>
                    <a:pt x="25867" y="14297"/>
                  </a:lnTo>
                  <a:cubicBezTo>
                    <a:pt x="29777" y="9785"/>
                    <a:pt x="32199" y="5502"/>
                    <a:pt x="33244" y="2789"/>
                  </a:cubicBezTo>
                  <a:cubicBezTo>
                    <a:pt x="33514" y="2097"/>
                    <a:pt x="34081" y="1"/>
                    <a:pt x="340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3917407" y="1804850"/>
              <a:ext cx="896675" cy="728000"/>
            </a:xfrm>
            <a:custGeom>
              <a:avLst/>
              <a:gdLst/>
              <a:ahLst/>
              <a:cxnLst/>
              <a:rect l="l" t="t" r="r" b="b"/>
              <a:pathLst>
                <a:path w="35867" h="29120" extrusionOk="0">
                  <a:moveTo>
                    <a:pt x="35866" y="1"/>
                  </a:moveTo>
                  <a:lnTo>
                    <a:pt x="35866" y="1"/>
                  </a:lnTo>
                  <a:cubicBezTo>
                    <a:pt x="30427" y="1129"/>
                    <a:pt x="25770" y="2859"/>
                    <a:pt x="21777" y="4921"/>
                  </a:cubicBezTo>
                  <a:lnTo>
                    <a:pt x="21770" y="4921"/>
                  </a:lnTo>
                  <a:cubicBezTo>
                    <a:pt x="18165" y="10159"/>
                    <a:pt x="12740" y="15723"/>
                    <a:pt x="4609" y="20207"/>
                  </a:cubicBezTo>
                  <a:cubicBezTo>
                    <a:pt x="2049" y="24006"/>
                    <a:pt x="644" y="27334"/>
                    <a:pt x="0" y="29120"/>
                  </a:cubicBezTo>
                  <a:cubicBezTo>
                    <a:pt x="2803" y="27196"/>
                    <a:pt x="5571" y="25231"/>
                    <a:pt x="8318" y="23231"/>
                  </a:cubicBezTo>
                  <a:cubicBezTo>
                    <a:pt x="12740" y="20013"/>
                    <a:pt x="17106" y="16705"/>
                    <a:pt x="21390" y="13287"/>
                  </a:cubicBezTo>
                  <a:cubicBezTo>
                    <a:pt x="25653" y="9862"/>
                    <a:pt x="29874" y="6374"/>
                    <a:pt x="33873" y="2616"/>
                  </a:cubicBezTo>
                  <a:lnTo>
                    <a:pt x="35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3836607" y="1510750"/>
              <a:ext cx="799975" cy="889775"/>
            </a:xfrm>
            <a:custGeom>
              <a:avLst/>
              <a:gdLst/>
              <a:ahLst/>
              <a:cxnLst/>
              <a:rect l="l" t="t" r="r" b="b"/>
              <a:pathLst>
                <a:path w="31999" h="35591" extrusionOk="0">
                  <a:moveTo>
                    <a:pt x="31998" y="1"/>
                  </a:moveTo>
                  <a:lnTo>
                    <a:pt x="29113" y="4146"/>
                  </a:lnTo>
                  <a:cubicBezTo>
                    <a:pt x="25466" y="8381"/>
                    <a:pt x="21646" y="12491"/>
                    <a:pt x="17840" y="16595"/>
                  </a:cubicBezTo>
                  <a:lnTo>
                    <a:pt x="6360" y="28829"/>
                  </a:lnTo>
                  <a:cubicBezTo>
                    <a:pt x="4243" y="31092"/>
                    <a:pt x="2111" y="33327"/>
                    <a:pt x="1" y="35590"/>
                  </a:cubicBezTo>
                  <a:cubicBezTo>
                    <a:pt x="2859" y="34504"/>
                    <a:pt x="5467" y="33279"/>
                    <a:pt x="7841" y="31978"/>
                  </a:cubicBezTo>
                  <a:cubicBezTo>
                    <a:pt x="15965" y="27501"/>
                    <a:pt x="21390" y="21930"/>
                    <a:pt x="24996" y="16699"/>
                  </a:cubicBezTo>
                  <a:lnTo>
                    <a:pt x="25002" y="16699"/>
                  </a:lnTo>
                  <a:cubicBezTo>
                    <a:pt x="28227" y="12007"/>
                    <a:pt x="30206" y="7626"/>
                    <a:pt x="31168" y="4512"/>
                  </a:cubicBezTo>
                  <a:cubicBezTo>
                    <a:pt x="31659" y="2914"/>
                    <a:pt x="31998" y="1"/>
                    <a:pt x="31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3775882" y="1510925"/>
              <a:ext cx="860875" cy="879550"/>
            </a:xfrm>
            <a:custGeom>
              <a:avLst/>
              <a:gdLst/>
              <a:ahLst/>
              <a:cxnLst/>
              <a:rect l="l" t="t" r="r" b="b"/>
              <a:pathLst>
                <a:path w="34435" h="35182" extrusionOk="0">
                  <a:moveTo>
                    <a:pt x="34434" y="1"/>
                  </a:moveTo>
                  <a:lnTo>
                    <a:pt x="34434" y="1"/>
                  </a:lnTo>
                  <a:cubicBezTo>
                    <a:pt x="26220" y="1454"/>
                    <a:pt x="19605" y="4824"/>
                    <a:pt x="14367" y="9495"/>
                  </a:cubicBezTo>
                  <a:lnTo>
                    <a:pt x="14360" y="9502"/>
                  </a:lnTo>
                  <a:cubicBezTo>
                    <a:pt x="12346" y="14484"/>
                    <a:pt x="9059" y="19688"/>
                    <a:pt x="3772" y="24241"/>
                  </a:cubicBezTo>
                  <a:cubicBezTo>
                    <a:pt x="2188" y="27694"/>
                    <a:pt x="942" y="31376"/>
                    <a:pt x="1" y="35182"/>
                  </a:cubicBezTo>
                  <a:cubicBezTo>
                    <a:pt x="2561" y="32697"/>
                    <a:pt x="5122" y="30220"/>
                    <a:pt x="7682" y="27743"/>
                  </a:cubicBezTo>
                  <a:lnTo>
                    <a:pt x="19723" y="16048"/>
                  </a:lnTo>
                  <a:cubicBezTo>
                    <a:pt x="23709" y="12124"/>
                    <a:pt x="27715" y="8215"/>
                    <a:pt x="31549" y="4146"/>
                  </a:cubicBezTo>
                  <a:cubicBezTo>
                    <a:pt x="31549" y="4146"/>
                    <a:pt x="32670" y="2727"/>
                    <a:pt x="33133" y="2167"/>
                  </a:cubicBezTo>
                  <a:cubicBezTo>
                    <a:pt x="33867" y="1260"/>
                    <a:pt x="34434" y="1"/>
                    <a:pt x="3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3620707" y="1231875"/>
              <a:ext cx="593075" cy="1046675"/>
            </a:xfrm>
            <a:custGeom>
              <a:avLst/>
              <a:gdLst/>
              <a:ahLst/>
              <a:cxnLst/>
              <a:rect l="l" t="t" r="r" b="b"/>
              <a:pathLst>
                <a:path w="23723" h="41867" extrusionOk="0">
                  <a:moveTo>
                    <a:pt x="23321" y="1"/>
                  </a:moveTo>
                  <a:lnTo>
                    <a:pt x="21854" y="3170"/>
                  </a:lnTo>
                  <a:cubicBezTo>
                    <a:pt x="21854" y="3184"/>
                    <a:pt x="21847" y="3184"/>
                    <a:pt x="21847" y="3198"/>
                  </a:cubicBezTo>
                  <a:cubicBezTo>
                    <a:pt x="18968" y="7973"/>
                    <a:pt x="16214" y="12844"/>
                    <a:pt x="13446" y="17695"/>
                  </a:cubicBezTo>
                  <a:lnTo>
                    <a:pt x="5246" y="32352"/>
                  </a:lnTo>
                  <a:cubicBezTo>
                    <a:pt x="3495" y="35521"/>
                    <a:pt x="1731" y="38690"/>
                    <a:pt x="1" y="41866"/>
                  </a:cubicBezTo>
                  <a:cubicBezTo>
                    <a:pt x="3931" y="39963"/>
                    <a:pt x="7218" y="37770"/>
                    <a:pt x="9972" y="35403"/>
                  </a:cubicBezTo>
                  <a:cubicBezTo>
                    <a:pt x="15266" y="30864"/>
                    <a:pt x="18553" y="25646"/>
                    <a:pt x="20560" y="20657"/>
                  </a:cubicBezTo>
                  <a:lnTo>
                    <a:pt x="20567" y="20643"/>
                  </a:lnTo>
                  <a:cubicBezTo>
                    <a:pt x="23432" y="13564"/>
                    <a:pt x="23722" y="6921"/>
                    <a:pt x="23584" y="3156"/>
                  </a:cubicBezTo>
                  <a:lnTo>
                    <a:pt x="233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3578682" y="1232050"/>
              <a:ext cx="625225" cy="1015875"/>
            </a:xfrm>
            <a:custGeom>
              <a:avLst/>
              <a:gdLst/>
              <a:ahLst/>
              <a:cxnLst/>
              <a:rect l="l" t="t" r="r" b="b"/>
              <a:pathLst>
                <a:path w="25009" h="40635" extrusionOk="0">
                  <a:moveTo>
                    <a:pt x="25009" y="1"/>
                  </a:moveTo>
                  <a:lnTo>
                    <a:pt x="25009" y="1"/>
                  </a:lnTo>
                  <a:cubicBezTo>
                    <a:pt x="19272" y="3744"/>
                    <a:pt x="14850" y="7799"/>
                    <a:pt x="11439" y="11875"/>
                  </a:cubicBezTo>
                  <a:cubicBezTo>
                    <a:pt x="9813" y="17335"/>
                    <a:pt x="6816" y="23819"/>
                    <a:pt x="1440" y="30877"/>
                  </a:cubicBezTo>
                  <a:cubicBezTo>
                    <a:pt x="305" y="35147"/>
                    <a:pt x="35" y="38614"/>
                    <a:pt x="0" y="40635"/>
                  </a:cubicBezTo>
                  <a:cubicBezTo>
                    <a:pt x="1855" y="37611"/>
                    <a:pt x="3702" y="34573"/>
                    <a:pt x="5578" y="31556"/>
                  </a:cubicBezTo>
                  <a:lnTo>
                    <a:pt x="14470" y="17294"/>
                  </a:lnTo>
                  <a:cubicBezTo>
                    <a:pt x="17459" y="12567"/>
                    <a:pt x="20435" y="7848"/>
                    <a:pt x="23535" y="3198"/>
                  </a:cubicBezTo>
                  <a:cubicBezTo>
                    <a:pt x="23535" y="3184"/>
                    <a:pt x="23549" y="3184"/>
                    <a:pt x="23549" y="3177"/>
                  </a:cubicBezTo>
                  <a:lnTo>
                    <a:pt x="25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3447925" y="1103525"/>
              <a:ext cx="473675" cy="1096650"/>
            </a:xfrm>
            <a:custGeom>
              <a:avLst/>
              <a:gdLst/>
              <a:ahLst/>
              <a:cxnLst/>
              <a:rect l="l" t="t" r="r" b="b"/>
              <a:pathLst>
                <a:path w="18947" h="43866" extrusionOk="0">
                  <a:moveTo>
                    <a:pt x="18027" y="0"/>
                  </a:moveTo>
                  <a:lnTo>
                    <a:pt x="16906" y="3287"/>
                  </a:lnTo>
                  <a:cubicBezTo>
                    <a:pt x="14428" y="8186"/>
                    <a:pt x="12179" y="13176"/>
                    <a:pt x="10006" y="18213"/>
                  </a:cubicBezTo>
                  <a:cubicBezTo>
                    <a:pt x="7847" y="23237"/>
                    <a:pt x="5778" y="28303"/>
                    <a:pt x="3834" y="33417"/>
                  </a:cubicBezTo>
                  <a:cubicBezTo>
                    <a:pt x="2512" y="36883"/>
                    <a:pt x="1239" y="40364"/>
                    <a:pt x="0" y="43866"/>
                  </a:cubicBezTo>
                  <a:cubicBezTo>
                    <a:pt x="2616" y="41188"/>
                    <a:pt x="4865" y="38565"/>
                    <a:pt x="6809" y="36012"/>
                  </a:cubicBezTo>
                  <a:cubicBezTo>
                    <a:pt x="12186" y="28953"/>
                    <a:pt x="15183" y="22476"/>
                    <a:pt x="16809" y="17009"/>
                  </a:cubicBezTo>
                  <a:cubicBezTo>
                    <a:pt x="18608" y="10920"/>
                    <a:pt x="18947" y="6027"/>
                    <a:pt x="18615" y="3107"/>
                  </a:cubicBezTo>
                  <a:cubicBezTo>
                    <a:pt x="18518" y="2311"/>
                    <a:pt x="18027" y="0"/>
                    <a:pt x="18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3402075" y="1103525"/>
              <a:ext cx="496525" cy="1081775"/>
            </a:xfrm>
            <a:custGeom>
              <a:avLst/>
              <a:gdLst/>
              <a:ahLst/>
              <a:cxnLst/>
              <a:rect l="l" t="t" r="r" b="b"/>
              <a:pathLst>
                <a:path w="19861" h="43271" extrusionOk="0">
                  <a:moveTo>
                    <a:pt x="19861" y="0"/>
                  </a:moveTo>
                  <a:cubicBezTo>
                    <a:pt x="15120" y="3938"/>
                    <a:pt x="11266" y="8539"/>
                    <a:pt x="8242" y="13418"/>
                  </a:cubicBezTo>
                  <a:cubicBezTo>
                    <a:pt x="7432" y="19293"/>
                    <a:pt x="5356" y="26670"/>
                    <a:pt x="554" y="34628"/>
                  </a:cubicBezTo>
                  <a:cubicBezTo>
                    <a:pt x="132" y="37603"/>
                    <a:pt x="0" y="40503"/>
                    <a:pt x="153" y="43271"/>
                  </a:cubicBezTo>
                  <a:cubicBezTo>
                    <a:pt x="1530" y="39790"/>
                    <a:pt x="2955" y="36344"/>
                    <a:pt x="4436" y="32918"/>
                  </a:cubicBezTo>
                  <a:cubicBezTo>
                    <a:pt x="6602" y="27874"/>
                    <a:pt x="8865" y="22864"/>
                    <a:pt x="11238" y="17923"/>
                  </a:cubicBezTo>
                  <a:cubicBezTo>
                    <a:pt x="13619" y="12989"/>
                    <a:pt x="16062" y="8083"/>
                    <a:pt x="18740" y="3287"/>
                  </a:cubicBezTo>
                  <a:lnTo>
                    <a:pt x="19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3335143" y="1106100"/>
              <a:ext cx="303650" cy="989600"/>
            </a:xfrm>
            <a:custGeom>
              <a:avLst/>
              <a:gdLst/>
              <a:ahLst/>
              <a:cxnLst/>
              <a:rect l="l" t="t" r="r" b="b"/>
              <a:pathLst>
                <a:path w="12146" h="39584" extrusionOk="0">
                  <a:moveTo>
                    <a:pt x="10844" y="1"/>
                  </a:moveTo>
                  <a:lnTo>
                    <a:pt x="9786" y="2873"/>
                  </a:lnTo>
                  <a:cubicBezTo>
                    <a:pt x="8243" y="7647"/>
                    <a:pt x="6935" y="12498"/>
                    <a:pt x="5641" y="17356"/>
                  </a:cubicBezTo>
                  <a:cubicBezTo>
                    <a:pt x="4354" y="22207"/>
                    <a:pt x="3115" y="27065"/>
                    <a:pt x="1897" y="31937"/>
                  </a:cubicBezTo>
                  <a:cubicBezTo>
                    <a:pt x="1260" y="34490"/>
                    <a:pt x="624" y="37037"/>
                    <a:pt x="1" y="39583"/>
                  </a:cubicBezTo>
                  <a:cubicBezTo>
                    <a:pt x="1253" y="37881"/>
                    <a:pt x="2368" y="36206"/>
                    <a:pt x="3364" y="34545"/>
                  </a:cubicBezTo>
                  <a:cubicBezTo>
                    <a:pt x="8166" y="26580"/>
                    <a:pt x="10242" y="19204"/>
                    <a:pt x="11052" y="13329"/>
                  </a:cubicBezTo>
                  <a:cubicBezTo>
                    <a:pt x="12145" y="5239"/>
                    <a:pt x="10844" y="1"/>
                    <a:pt x="108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3278787" y="1106100"/>
              <a:ext cx="330800" cy="973675"/>
            </a:xfrm>
            <a:custGeom>
              <a:avLst/>
              <a:gdLst/>
              <a:ahLst/>
              <a:cxnLst/>
              <a:rect l="l" t="t" r="r" b="b"/>
              <a:pathLst>
                <a:path w="13232" h="38947" extrusionOk="0">
                  <a:moveTo>
                    <a:pt x="13231" y="1"/>
                  </a:moveTo>
                  <a:lnTo>
                    <a:pt x="10879" y="2866"/>
                  </a:lnTo>
                  <a:cubicBezTo>
                    <a:pt x="9993" y="4021"/>
                    <a:pt x="8858" y="5530"/>
                    <a:pt x="7571" y="7412"/>
                  </a:cubicBezTo>
                  <a:cubicBezTo>
                    <a:pt x="4256" y="12235"/>
                    <a:pt x="1" y="21667"/>
                    <a:pt x="1108" y="38946"/>
                  </a:cubicBezTo>
                  <a:cubicBezTo>
                    <a:pt x="1807" y="36518"/>
                    <a:pt x="2506" y="34075"/>
                    <a:pt x="3211" y="31646"/>
                  </a:cubicBezTo>
                  <a:cubicBezTo>
                    <a:pt x="4609" y="26830"/>
                    <a:pt x="6021" y="21999"/>
                    <a:pt x="7502" y="17197"/>
                  </a:cubicBezTo>
                  <a:cubicBezTo>
                    <a:pt x="8976" y="12395"/>
                    <a:pt x="10443" y="7585"/>
                    <a:pt x="12159" y="2866"/>
                  </a:cubicBezTo>
                  <a:lnTo>
                    <a:pt x="132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3519383" y="2153975"/>
              <a:ext cx="1319300" cy="791650"/>
            </a:xfrm>
            <a:custGeom>
              <a:avLst/>
              <a:gdLst/>
              <a:ahLst/>
              <a:cxnLst/>
              <a:rect l="l" t="t" r="r" b="b"/>
              <a:pathLst>
                <a:path w="52772" h="31666" extrusionOk="0">
                  <a:moveTo>
                    <a:pt x="52772" y="0"/>
                  </a:moveTo>
                  <a:lnTo>
                    <a:pt x="52772" y="0"/>
                  </a:lnTo>
                  <a:cubicBezTo>
                    <a:pt x="48564" y="2740"/>
                    <a:pt x="44226" y="5273"/>
                    <a:pt x="39894" y="7806"/>
                  </a:cubicBezTo>
                  <a:cubicBezTo>
                    <a:pt x="35548" y="10332"/>
                    <a:pt x="31182" y="12816"/>
                    <a:pt x="26815" y="15272"/>
                  </a:cubicBezTo>
                  <a:cubicBezTo>
                    <a:pt x="24781" y="16421"/>
                    <a:pt x="22746" y="17556"/>
                    <a:pt x="20705" y="18691"/>
                  </a:cubicBezTo>
                  <a:cubicBezTo>
                    <a:pt x="13979" y="22462"/>
                    <a:pt x="7211" y="26178"/>
                    <a:pt x="450" y="29874"/>
                  </a:cubicBezTo>
                  <a:cubicBezTo>
                    <a:pt x="446" y="29874"/>
                    <a:pt x="435" y="29877"/>
                    <a:pt x="422" y="29877"/>
                  </a:cubicBezTo>
                  <a:cubicBezTo>
                    <a:pt x="416" y="29877"/>
                    <a:pt x="409" y="29876"/>
                    <a:pt x="402" y="29874"/>
                  </a:cubicBezTo>
                  <a:cubicBezTo>
                    <a:pt x="222" y="29977"/>
                    <a:pt x="84" y="30136"/>
                    <a:pt x="0" y="30296"/>
                  </a:cubicBezTo>
                  <a:cubicBezTo>
                    <a:pt x="1232" y="30988"/>
                    <a:pt x="1993" y="31347"/>
                    <a:pt x="1993" y="31347"/>
                  </a:cubicBezTo>
                  <a:lnTo>
                    <a:pt x="1751" y="31666"/>
                  </a:lnTo>
                  <a:cubicBezTo>
                    <a:pt x="8235" y="27818"/>
                    <a:pt x="14678" y="23957"/>
                    <a:pt x="21092" y="20033"/>
                  </a:cubicBezTo>
                  <a:cubicBezTo>
                    <a:pt x="23189" y="18774"/>
                    <a:pt x="25272" y="17494"/>
                    <a:pt x="27369" y="16227"/>
                  </a:cubicBezTo>
                  <a:cubicBezTo>
                    <a:pt x="31645" y="13605"/>
                    <a:pt x="35929" y="10968"/>
                    <a:pt x="40171" y="8276"/>
                  </a:cubicBezTo>
                  <a:cubicBezTo>
                    <a:pt x="44419" y="5591"/>
                    <a:pt x="48675" y="2886"/>
                    <a:pt x="5277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3432132" y="1870250"/>
              <a:ext cx="1331950" cy="1017775"/>
            </a:xfrm>
            <a:custGeom>
              <a:avLst/>
              <a:gdLst/>
              <a:ahLst/>
              <a:cxnLst/>
              <a:rect l="l" t="t" r="r" b="b"/>
              <a:pathLst>
                <a:path w="53278" h="40711" extrusionOk="0">
                  <a:moveTo>
                    <a:pt x="53277" y="0"/>
                  </a:moveTo>
                  <a:lnTo>
                    <a:pt x="53277" y="0"/>
                  </a:lnTo>
                  <a:cubicBezTo>
                    <a:pt x="49285" y="3751"/>
                    <a:pt x="45064" y="7246"/>
                    <a:pt x="40801" y="10671"/>
                  </a:cubicBezTo>
                  <a:cubicBezTo>
                    <a:pt x="36517" y="14082"/>
                    <a:pt x="32151" y="17390"/>
                    <a:pt x="27729" y="20622"/>
                  </a:cubicBezTo>
                  <a:cubicBezTo>
                    <a:pt x="24982" y="22615"/>
                    <a:pt x="22214" y="24580"/>
                    <a:pt x="19404" y="26504"/>
                  </a:cubicBezTo>
                  <a:cubicBezTo>
                    <a:pt x="13197" y="30801"/>
                    <a:pt x="6866" y="34898"/>
                    <a:pt x="423" y="38807"/>
                  </a:cubicBezTo>
                  <a:cubicBezTo>
                    <a:pt x="402" y="38807"/>
                    <a:pt x="395" y="38828"/>
                    <a:pt x="368" y="38835"/>
                  </a:cubicBezTo>
                  <a:cubicBezTo>
                    <a:pt x="216" y="38939"/>
                    <a:pt x="112" y="39050"/>
                    <a:pt x="1" y="39209"/>
                  </a:cubicBezTo>
                  <a:cubicBezTo>
                    <a:pt x="852" y="39776"/>
                    <a:pt x="1662" y="40281"/>
                    <a:pt x="2388" y="40710"/>
                  </a:cubicBezTo>
                  <a:cubicBezTo>
                    <a:pt x="8789" y="36448"/>
                    <a:pt x="15059" y="31977"/>
                    <a:pt x="21197" y="27348"/>
                  </a:cubicBezTo>
                  <a:cubicBezTo>
                    <a:pt x="23653" y="25487"/>
                    <a:pt x="26103" y="23584"/>
                    <a:pt x="28525" y="21681"/>
                  </a:cubicBezTo>
                  <a:cubicBezTo>
                    <a:pt x="32829" y="18276"/>
                    <a:pt x="37064" y="14774"/>
                    <a:pt x="41216" y="11183"/>
                  </a:cubicBezTo>
                  <a:cubicBezTo>
                    <a:pt x="45354" y="7592"/>
                    <a:pt x="49451" y="3910"/>
                    <a:pt x="5327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3360007" y="1614375"/>
              <a:ext cx="1204600" cy="1230050"/>
            </a:xfrm>
            <a:custGeom>
              <a:avLst/>
              <a:gdLst/>
              <a:ahLst/>
              <a:cxnLst/>
              <a:rect l="l" t="t" r="r" b="b"/>
              <a:pathLst>
                <a:path w="48184" h="49202" extrusionOk="0">
                  <a:moveTo>
                    <a:pt x="48184" y="1"/>
                  </a:moveTo>
                  <a:cubicBezTo>
                    <a:pt x="44350" y="4063"/>
                    <a:pt x="40344" y="7973"/>
                    <a:pt x="36358" y="11903"/>
                  </a:cubicBezTo>
                  <a:lnTo>
                    <a:pt x="24317" y="23605"/>
                  </a:lnTo>
                  <a:cubicBezTo>
                    <a:pt x="21757" y="26082"/>
                    <a:pt x="19196" y="28559"/>
                    <a:pt x="16636" y="31044"/>
                  </a:cubicBezTo>
                  <a:cubicBezTo>
                    <a:pt x="11155" y="36365"/>
                    <a:pt x="5702" y="41700"/>
                    <a:pt x="270" y="47070"/>
                  </a:cubicBezTo>
                  <a:cubicBezTo>
                    <a:pt x="256" y="47091"/>
                    <a:pt x="229" y="47098"/>
                    <a:pt x="222" y="47126"/>
                  </a:cubicBezTo>
                  <a:cubicBezTo>
                    <a:pt x="132" y="47209"/>
                    <a:pt x="63" y="47312"/>
                    <a:pt x="0" y="47416"/>
                  </a:cubicBezTo>
                  <a:cubicBezTo>
                    <a:pt x="865" y="48067"/>
                    <a:pt x="1723" y="48662"/>
                    <a:pt x="2540" y="49202"/>
                  </a:cubicBezTo>
                  <a:cubicBezTo>
                    <a:pt x="8021" y="43264"/>
                    <a:pt x="13529" y="37341"/>
                    <a:pt x="19079" y="31445"/>
                  </a:cubicBezTo>
                  <a:cubicBezTo>
                    <a:pt x="21196" y="29182"/>
                    <a:pt x="23314" y="26947"/>
                    <a:pt x="25431" y="24684"/>
                  </a:cubicBezTo>
                  <a:lnTo>
                    <a:pt x="36911" y="12450"/>
                  </a:lnTo>
                  <a:cubicBezTo>
                    <a:pt x="40717" y="8346"/>
                    <a:pt x="44544" y="4236"/>
                    <a:pt x="4818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3281807" y="1311800"/>
              <a:ext cx="885075" cy="1474150"/>
            </a:xfrm>
            <a:custGeom>
              <a:avLst/>
              <a:gdLst/>
              <a:ahLst/>
              <a:cxnLst/>
              <a:rect l="l" t="t" r="r" b="b"/>
              <a:pathLst>
                <a:path w="35403" h="58966" extrusionOk="0">
                  <a:moveTo>
                    <a:pt x="35403" y="1"/>
                  </a:moveTo>
                  <a:lnTo>
                    <a:pt x="35403" y="1"/>
                  </a:lnTo>
                  <a:cubicBezTo>
                    <a:pt x="32310" y="4644"/>
                    <a:pt x="29334" y="9377"/>
                    <a:pt x="26345" y="14104"/>
                  </a:cubicBezTo>
                  <a:lnTo>
                    <a:pt x="17453" y="28359"/>
                  </a:lnTo>
                  <a:cubicBezTo>
                    <a:pt x="15577" y="31376"/>
                    <a:pt x="13730" y="34414"/>
                    <a:pt x="11875" y="37438"/>
                  </a:cubicBezTo>
                  <a:cubicBezTo>
                    <a:pt x="7889" y="43936"/>
                    <a:pt x="3938" y="50447"/>
                    <a:pt x="1" y="56973"/>
                  </a:cubicBezTo>
                  <a:cubicBezTo>
                    <a:pt x="741" y="57616"/>
                    <a:pt x="1537" y="58288"/>
                    <a:pt x="2395" y="58966"/>
                  </a:cubicBezTo>
                  <a:cubicBezTo>
                    <a:pt x="2499" y="58848"/>
                    <a:pt x="2589" y="58737"/>
                    <a:pt x="2665" y="58592"/>
                  </a:cubicBezTo>
                  <a:cubicBezTo>
                    <a:pt x="6270" y="51928"/>
                    <a:pt x="9889" y="45292"/>
                    <a:pt x="13543" y="38663"/>
                  </a:cubicBezTo>
                  <a:lnTo>
                    <a:pt x="13557" y="38663"/>
                  </a:lnTo>
                  <a:cubicBezTo>
                    <a:pt x="15287" y="35493"/>
                    <a:pt x="17051" y="32324"/>
                    <a:pt x="18802" y="29148"/>
                  </a:cubicBezTo>
                  <a:lnTo>
                    <a:pt x="27002" y="14498"/>
                  </a:lnTo>
                  <a:cubicBezTo>
                    <a:pt x="29770" y="9647"/>
                    <a:pt x="32524" y="4776"/>
                    <a:pt x="3540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3225275" y="1186200"/>
              <a:ext cx="645300" cy="1542675"/>
            </a:xfrm>
            <a:custGeom>
              <a:avLst/>
              <a:gdLst/>
              <a:ahLst/>
              <a:cxnLst/>
              <a:rect l="l" t="t" r="r" b="b"/>
              <a:pathLst>
                <a:path w="25812" h="61707" extrusionOk="0">
                  <a:moveTo>
                    <a:pt x="25812" y="1"/>
                  </a:moveTo>
                  <a:lnTo>
                    <a:pt x="25812" y="1"/>
                  </a:lnTo>
                  <a:cubicBezTo>
                    <a:pt x="23134" y="4783"/>
                    <a:pt x="20691" y="9689"/>
                    <a:pt x="18310" y="14637"/>
                  </a:cubicBezTo>
                  <a:cubicBezTo>
                    <a:pt x="15937" y="19570"/>
                    <a:pt x="13674" y="24581"/>
                    <a:pt x="11508" y="29625"/>
                  </a:cubicBezTo>
                  <a:cubicBezTo>
                    <a:pt x="10034" y="33051"/>
                    <a:pt x="8602" y="36504"/>
                    <a:pt x="7232" y="39977"/>
                  </a:cubicBezTo>
                  <a:cubicBezTo>
                    <a:pt x="4637" y="46503"/>
                    <a:pt x="2215" y="53111"/>
                    <a:pt x="0" y="59789"/>
                  </a:cubicBezTo>
                  <a:cubicBezTo>
                    <a:pt x="609" y="60384"/>
                    <a:pt x="1294" y="61035"/>
                    <a:pt x="2076" y="61706"/>
                  </a:cubicBezTo>
                  <a:cubicBezTo>
                    <a:pt x="2187" y="61554"/>
                    <a:pt x="2270" y="61395"/>
                    <a:pt x="2325" y="61208"/>
                  </a:cubicBezTo>
                  <a:cubicBezTo>
                    <a:pt x="4304" y="54267"/>
                    <a:pt x="6512" y="47375"/>
                    <a:pt x="8906" y="40559"/>
                  </a:cubicBezTo>
                  <a:cubicBezTo>
                    <a:pt x="10145" y="37057"/>
                    <a:pt x="11418" y="33576"/>
                    <a:pt x="12740" y="30130"/>
                  </a:cubicBezTo>
                  <a:cubicBezTo>
                    <a:pt x="14684" y="25023"/>
                    <a:pt x="16753" y="19951"/>
                    <a:pt x="18912" y="14920"/>
                  </a:cubicBezTo>
                  <a:cubicBezTo>
                    <a:pt x="21085" y="9883"/>
                    <a:pt x="23334" y="4893"/>
                    <a:pt x="2581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3151593" y="1190999"/>
              <a:ext cx="427850" cy="1472075"/>
            </a:xfrm>
            <a:custGeom>
              <a:avLst/>
              <a:gdLst/>
              <a:ahLst/>
              <a:cxnLst/>
              <a:rect l="l" t="t" r="r" b="b"/>
              <a:pathLst>
                <a:path w="17114" h="58883" extrusionOk="0">
                  <a:moveTo>
                    <a:pt x="17114" y="1"/>
                  </a:moveTo>
                  <a:lnTo>
                    <a:pt x="17114" y="1"/>
                  </a:lnTo>
                  <a:cubicBezTo>
                    <a:pt x="15398" y="4734"/>
                    <a:pt x="13931" y="9530"/>
                    <a:pt x="12457" y="14332"/>
                  </a:cubicBezTo>
                  <a:cubicBezTo>
                    <a:pt x="10976" y="19134"/>
                    <a:pt x="9564" y="23965"/>
                    <a:pt x="8166" y="28781"/>
                  </a:cubicBezTo>
                  <a:cubicBezTo>
                    <a:pt x="7461" y="31210"/>
                    <a:pt x="6762" y="33653"/>
                    <a:pt x="6063" y="36081"/>
                  </a:cubicBezTo>
                  <a:cubicBezTo>
                    <a:pt x="3994" y="43250"/>
                    <a:pt x="1987" y="50447"/>
                    <a:pt x="1" y="57644"/>
                  </a:cubicBezTo>
                  <a:lnTo>
                    <a:pt x="298" y="57250"/>
                  </a:lnTo>
                  <a:cubicBezTo>
                    <a:pt x="298" y="57250"/>
                    <a:pt x="838" y="57886"/>
                    <a:pt x="1807" y="58883"/>
                  </a:cubicBezTo>
                  <a:cubicBezTo>
                    <a:pt x="1952" y="58744"/>
                    <a:pt x="2056" y="58564"/>
                    <a:pt x="2111" y="58343"/>
                  </a:cubicBezTo>
                  <a:cubicBezTo>
                    <a:pt x="3821" y="51125"/>
                    <a:pt x="5551" y="43908"/>
                    <a:pt x="7336" y="36711"/>
                  </a:cubicBezTo>
                  <a:cubicBezTo>
                    <a:pt x="7959" y="34158"/>
                    <a:pt x="8589" y="31618"/>
                    <a:pt x="9225" y="29065"/>
                  </a:cubicBezTo>
                  <a:cubicBezTo>
                    <a:pt x="10450" y="24207"/>
                    <a:pt x="11682" y="19335"/>
                    <a:pt x="12976" y="14484"/>
                  </a:cubicBezTo>
                  <a:cubicBezTo>
                    <a:pt x="14277" y="9626"/>
                    <a:pt x="15578" y="4776"/>
                    <a:pt x="1711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3124575" y="2608950"/>
              <a:ext cx="461600" cy="369375"/>
            </a:xfrm>
            <a:custGeom>
              <a:avLst/>
              <a:gdLst/>
              <a:ahLst/>
              <a:cxnLst/>
              <a:rect l="l" t="t" r="r" b="b"/>
              <a:pathLst>
                <a:path w="18464" h="14775" extrusionOk="0">
                  <a:moveTo>
                    <a:pt x="1246" y="1"/>
                  </a:moveTo>
                  <a:lnTo>
                    <a:pt x="949" y="395"/>
                  </a:lnTo>
                  <a:lnTo>
                    <a:pt x="1" y="1634"/>
                  </a:lnTo>
                  <a:cubicBezTo>
                    <a:pt x="1" y="1634"/>
                    <a:pt x="3530" y="6007"/>
                    <a:pt x="7765" y="9239"/>
                  </a:cubicBezTo>
                  <a:lnTo>
                    <a:pt x="7820" y="9294"/>
                  </a:lnTo>
                  <a:cubicBezTo>
                    <a:pt x="12062" y="12533"/>
                    <a:pt x="17211" y="14775"/>
                    <a:pt x="17211" y="14775"/>
                  </a:cubicBezTo>
                  <a:lnTo>
                    <a:pt x="18221" y="13474"/>
                  </a:lnTo>
                  <a:lnTo>
                    <a:pt x="18463" y="13155"/>
                  </a:lnTo>
                  <a:cubicBezTo>
                    <a:pt x="18463" y="13155"/>
                    <a:pt x="17702" y="12796"/>
                    <a:pt x="16463" y="12104"/>
                  </a:cubicBezTo>
                  <a:cubicBezTo>
                    <a:pt x="15986" y="11841"/>
                    <a:pt x="15432" y="11522"/>
                    <a:pt x="14823" y="11162"/>
                  </a:cubicBezTo>
                  <a:cubicBezTo>
                    <a:pt x="14097" y="10733"/>
                    <a:pt x="13287" y="10228"/>
                    <a:pt x="12436" y="9661"/>
                  </a:cubicBezTo>
                  <a:cubicBezTo>
                    <a:pt x="12318" y="9585"/>
                    <a:pt x="12187" y="9502"/>
                    <a:pt x="12076" y="9419"/>
                  </a:cubicBezTo>
                  <a:cubicBezTo>
                    <a:pt x="11267" y="8879"/>
                    <a:pt x="10408" y="8284"/>
                    <a:pt x="9543" y="7633"/>
                  </a:cubicBezTo>
                  <a:cubicBezTo>
                    <a:pt x="9447" y="7557"/>
                    <a:pt x="9343" y="7495"/>
                    <a:pt x="9260" y="7419"/>
                  </a:cubicBezTo>
                  <a:lnTo>
                    <a:pt x="9197" y="7370"/>
                  </a:lnTo>
                  <a:cubicBezTo>
                    <a:pt x="9066" y="7266"/>
                    <a:pt x="8948" y="7163"/>
                    <a:pt x="8817" y="7073"/>
                  </a:cubicBezTo>
                  <a:cubicBezTo>
                    <a:pt x="7959" y="6402"/>
                    <a:pt x="7156" y="5730"/>
                    <a:pt x="6423" y="5087"/>
                  </a:cubicBezTo>
                  <a:cubicBezTo>
                    <a:pt x="6312" y="4990"/>
                    <a:pt x="6208" y="4893"/>
                    <a:pt x="6090" y="4789"/>
                  </a:cubicBezTo>
                  <a:cubicBezTo>
                    <a:pt x="5315" y="4111"/>
                    <a:pt x="4630" y="3467"/>
                    <a:pt x="4014" y="2872"/>
                  </a:cubicBezTo>
                  <a:cubicBezTo>
                    <a:pt x="3544" y="2423"/>
                    <a:pt x="3122" y="2007"/>
                    <a:pt x="2755" y="1634"/>
                  </a:cubicBezTo>
                  <a:cubicBezTo>
                    <a:pt x="1786" y="637"/>
                    <a:pt x="1246" y="1"/>
                    <a:pt x="1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3048300" y="2649950"/>
              <a:ext cx="506725" cy="428725"/>
            </a:xfrm>
            <a:custGeom>
              <a:avLst/>
              <a:gdLst/>
              <a:ahLst/>
              <a:cxnLst/>
              <a:rect l="l" t="t" r="r" b="b"/>
              <a:pathLst>
                <a:path w="20269" h="17149" extrusionOk="0">
                  <a:moveTo>
                    <a:pt x="3059" y="1"/>
                  </a:moveTo>
                  <a:lnTo>
                    <a:pt x="0" y="4014"/>
                  </a:lnTo>
                  <a:lnTo>
                    <a:pt x="49" y="4070"/>
                  </a:lnTo>
                  <a:lnTo>
                    <a:pt x="62" y="4049"/>
                  </a:lnTo>
                  <a:cubicBezTo>
                    <a:pt x="62" y="4049"/>
                    <a:pt x="1931" y="7529"/>
                    <a:pt x="7654" y="11896"/>
                  </a:cubicBezTo>
                  <a:cubicBezTo>
                    <a:pt x="13363" y="16256"/>
                    <a:pt x="17217" y="17148"/>
                    <a:pt x="17217" y="17148"/>
                  </a:cubicBezTo>
                  <a:lnTo>
                    <a:pt x="20269" y="13135"/>
                  </a:lnTo>
                  <a:cubicBezTo>
                    <a:pt x="20269" y="13135"/>
                    <a:pt x="15120" y="10893"/>
                    <a:pt x="10885" y="7654"/>
                  </a:cubicBezTo>
                  <a:lnTo>
                    <a:pt x="10823" y="7606"/>
                  </a:lnTo>
                  <a:cubicBezTo>
                    <a:pt x="6588" y="4388"/>
                    <a:pt x="3059" y="1"/>
                    <a:pt x="3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2807125" y="2750975"/>
              <a:ext cx="671600" cy="505700"/>
            </a:xfrm>
            <a:custGeom>
              <a:avLst/>
              <a:gdLst/>
              <a:ahLst/>
              <a:cxnLst/>
              <a:rect l="l" t="t" r="r" b="b"/>
              <a:pathLst>
                <a:path w="26864" h="20228" extrusionOk="0">
                  <a:moveTo>
                    <a:pt x="9709" y="1"/>
                  </a:moveTo>
                  <a:lnTo>
                    <a:pt x="9703" y="15"/>
                  </a:lnTo>
                  <a:cubicBezTo>
                    <a:pt x="9308" y="423"/>
                    <a:pt x="1" y="10305"/>
                    <a:pt x="9751" y="17744"/>
                  </a:cubicBezTo>
                  <a:cubicBezTo>
                    <a:pt x="12108" y="19542"/>
                    <a:pt x="14309" y="20228"/>
                    <a:pt x="16295" y="20228"/>
                  </a:cubicBezTo>
                  <a:cubicBezTo>
                    <a:pt x="22693" y="20228"/>
                    <a:pt x="26864" y="13107"/>
                    <a:pt x="26864" y="13107"/>
                  </a:cubicBezTo>
                  <a:cubicBezTo>
                    <a:pt x="26864" y="13107"/>
                    <a:pt x="23010" y="12215"/>
                    <a:pt x="17301" y="7855"/>
                  </a:cubicBezTo>
                  <a:cubicBezTo>
                    <a:pt x="11578" y="3488"/>
                    <a:pt x="9709" y="1"/>
                    <a:pt x="97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2928575" y="2747350"/>
              <a:ext cx="553975" cy="517075"/>
            </a:xfrm>
            <a:custGeom>
              <a:avLst/>
              <a:gdLst/>
              <a:ahLst/>
              <a:cxnLst/>
              <a:rect l="l" t="t" r="r" b="b"/>
              <a:pathLst>
                <a:path w="22159" h="20683" extrusionOk="0">
                  <a:moveTo>
                    <a:pt x="4706" y="1"/>
                  </a:moveTo>
                  <a:cubicBezTo>
                    <a:pt x="2360" y="2492"/>
                    <a:pt x="471" y="5606"/>
                    <a:pt x="153" y="9135"/>
                  </a:cubicBezTo>
                  <a:cubicBezTo>
                    <a:pt x="1" y="10879"/>
                    <a:pt x="360" y="12685"/>
                    <a:pt x="1198" y="14242"/>
                  </a:cubicBezTo>
                  <a:cubicBezTo>
                    <a:pt x="2028" y="15813"/>
                    <a:pt x="3281" y="17107"/>
                    <a:pt x="4644" y="18165"/>
                  </a:cubicBezTo>
                  <a:cubicBezTo>
                    <a:pt x="6042" y="19210"/>
                    <a:pt x="7606" y="20068"/>
                    <a:pt x="9336" y="20456"/>
                  </a:cubicBezTo>
                  <a:cubicBezTo>
                    <a:pt x="9999" y="20608"/>
                    <a:pt x="10681" y="20683"/>
                    <a:pt x="11362" y="20683"/>
                  </a:cubicBezTo>
                  <a:cubicBezTo>
                    <a:pt x="12450" y="20683"/>
                    <a:pt x="13538" y="20491"/>
                    <a:pt x="14546" y="20117"/>
                  </a:cubicBezTo>
                  <a:cubicBezTo>
                    <a:pt x="17868" y="18871"/>
                    <a:pt x="20366" y="16235"/>
                    <a:pt x="22158" y="13321"/>
                  </a:cubicBezTo>
                  <a:lnTo>
                    <a:pt x="21833" y="13121"/>
                  </a:lnTo>
                  <a:cubicBezTo>
                    <a:pt x="18934" y="15176"/>
                    <a:pt x="16041" y="16851"/>
                    <a:pt x="13536" y="17238"/>
                  </a:cubicBezTo>
                  <a:cubicBezTo>
                    <a:pt x="13164" y="17279"/>
                    <a:pt x="12810" y="17300"/>
                    <a:pt x="12470" y="17300"/>
                  </a:cubicBezTo>
                  <a:cubicBezTo>
                    <a:pt x="11651" y="17300"/>
                    <a:pt x="10907" y="17179"/>
                    <a:pt x="10159" y="16920"/>
                  </a:cubicBezTo>
                  <a:cubicBezTo>
                    <a:pt x="9640" y="16726"/>
                    <a:pt x="9107" y="16512"/>
                    <a:pt x="8581" y="16193"/>
                  </a:cubicBezTo>
                  <a:cubicBezTo>
                    <a:pt x="8069" y="15916"/>
                    <a:pt x="7453" y="15501"/>
                    <a:pt x="7024" y="15162"/>
                  </a:cubicBezTo>
                  <a:cubicBezTo>
                    <a:pt x="4762" y="13391"/>
                    <a:pt x="3516" y="11868"/>
                    <a:pt x="3191" y="9356"/>
                  </a:cubicBezTo>
                  <a:cubicBezTo>
                    <a:pt x="2893" y="6831"/>
                    <a:pt x="3751" y="3606"/>
                    <a:pt x="4983" y="263"/>
                  </a:cubicBezTo>
                  <a:lnTo>
                    <a:pt x="4706" y="1"/>
                  </a:lnTo>
                  <a:close/>
                </a:path>
              </a:pathLst>
            </a:custGeom>
            <a:solidFill>
              <a:srgbClr val="000000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3248275" y="2184575"/>
              <a:ext cx="716250" cy="571625"/>
            </a:xfrm>
            <a:custGeom>
              <a:avLst/>
              <a:gdLst/>
              <a:ahLst/>
              <a:cxnLst/>
              <a:rect l="l" t="t" r="r" b="b"/>
              <a:pathLst>
                <a:path w="28650" h="22865" extrusionOk="0">
                  <a:moveTo>
                    <a:pt x="859" y="1"/>
                  </a:moveTo>
                  <a:lnTo>
                    <a:pt x="1" y="3018"/>
                  </a:lnTo>
                  <a:cubicBezTo>
                    <a:pt x="2167" y="5336"/>
                    <a:pt x="6713" y="9931"/>
                    <a:pt x="12796" y="14574"/>
                  </a:cubicBezTo>
                  <a:cubicBezTo>
                    <a:pt x="16629" y="17501"/>
                    <a:pt x="21072" y="20449"/>
                    <a:pt x="25916" y="22864"/>
                  </a:cubicBezTo>
                  <a:lnTo>
                    <a:pt x="28649" y="21211"/>
                  </a:lnTo>
                  <a:cubicBezTo>
                    <a:pt x="14103" y="14464"/>
                    <a:pt x="2554" y="1904"/>
                    <a:pt x="859" y="1"/>
                  </a:cubicBezTo>
                  <a:close/>
                </a:path>
              </a:pathLst>
            </a:custGeom>
            <a:solidFill>
              <a:srgbClr val="CED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3188075" y="2396325"/>
              <a:ext cx="578000" cy="480450"/>
            </a:xfrm>
            <a:custGeom>
              <a:avLst/>
              <a:gdLst/>
              <a:ahLst/>
              <a:cxnLst/>
              <a:rect l="l" t="t" r="r" b="b"/>
              <a:pathLst>
                <a:path w="23120" h="19218" extrusionOk="0">
                  <a:moveTo>
                    <a:pt x="872" y="1"/>
                  </a:moveTo>
                  <a:lnTo>
                    <a:pt x="1" y="3122"/>
                  </a:lnTo>
                  <a:cubicBezTo>
                    <a:pt x="2028" y="5475"/>
                    <a:pt x="5965" y="9717"/>
                    <a:pt x="11010" y="13564"/>
                  </a:cubicBezTo>
                  <a:cubicBezTo>
                    <a:pt x="13806" y="15688"/>
                    <a:pt x="16934" y="17709"/>
                    <a:pt x="20276" y="19218"/>
                  </a:cubicBezTo>
                  <a:lnTo>
                    <a:pt x="23120" y="17515"/>
                  </a:lnTo>
                  <a:cubicBezTo>
                    <a:pt x="12013" y="13246"/>
                    <a:pt x="2561" y="2070"/>
                    <a:pt x="872" y="1"/>
                  </a:cubicBezTo>
                  <a:close/>
                </a:path>
              </a:pathLst>
            </a:custGeom>
            <a:solidFill>
              <a:srgbClr val="CED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3154350" y="2607575"/>
              <a:ext cx="432175" cy="330975"/>
            </a:xfrm>
            <a:custGeom>
              <a:avLst/>
              <a:gdLst/>
              <a:ahLst/>
              <a:cxnLst/>
              <a:rect l="l" t="t" r="r" b="b"/>
              <a:pathLst>
                <a:path w="17287" h="13239" extrusionOk="0">
                  <a:moveTo>
                    <a:pt x="104" y="0"/>
                  </a:moveTo>
                  <a:lnTo>
                    <a:pt x="0" y="76"/>
                  </a:lnTo>
                  <a:cubicBezTo>
                    <a:pt x="886" y="1730"/>
                    <a:pt x="1993" y="3225"/>
                    <a:pt x="3252" y="4588"/>
                  </a:cubicBezTo>
                  <a:cubicBezTo>
                    <a:pt x="4484" y="5958"/>
                    <a:pt x="5861" y="7190"/>
                    <a:pt x="7342" y="8339"/>
                  </a:cubicBezTo>
                  <a:cubicBezTo>
                    <a:pt x="8823" y="9432"/>
                    <a:pt x="10380" y="10470"/>
                    <a:pt x="12041" y="11273"/>
                  </a:cubicBezTo>
                  <a:cubicBezTo>
                    <a:pt x="12878" y="11681"/>
                    <a:pt x="13708" y="12069"/>
                    <a:pt x="14567" y="12422"/>
                  </a:cubicBezTo>
                  <a:cubicBezTo>
                    <a:pt x="15452" y="12719"/>
                    <a:pt x="16310" y="13051"/>
                    <a:pt x="17238" y="13238"/>
                  </a:cubicBezTo>
                  <a:lnTo>
                    <a:pt x="17286" y="13120"/>
                  </a:lnTo>
                  <a:cubicBezTo>
                    <a:pt x="14054" y="11487"/>
                    <a:pt x="10982" y="9536"/>
                    <a:pt x="8110" y="7328"/>
                  </a:cubicBezTo>
                  <a:cubicBezTo>
                    <a:pt x="5232" y="5142"/>
                    <a:pt x="2533" y="2692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1" name="Google Shape;421;p35"/>
          <p:cNvCxnSpPr/>
          <p:nvPr/>
        </p:nvCxnSpPr>
        <p:spPr>
          <a:xfrm>
            <a:off x="3579400" y="1646213"/>
            <a:ext cx="7500" cy="1039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35"/>
          <p:cNvCxnSpPr/>
          <p:nvPr/>
        </p:nvCxnSpPr>
        <p:spPr>
          <a:xfrm>
            <a:off x="6939988" y="2068275"/>
            <a:ext cx="1800" cy="10152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3" name="Google Shape;423;p35"/>
          <p:cNvGrpSpPr/>
          <p:nvPr/>
        </p:nvGrpSpPr>
        <p:grpSpPr>
          <a:xfrm rot="-970881">
            <a:off x="1804493" y="1443598"/>
            <a:ext cx="434024" cy="439657"/>
            <a:chOff x="2807125" y="1103525"/>
            <a:chExt cx="2133213" cy="2160900"/>
          </a:xfrm>
        </p:grpSpPr>
        <p:sp>
          <p:nvSpPr>
            <p:cNvPr id="424" name="Google Shape;424;p35"/>
            <p:cNvSpPr/>
            <p:nvPr/>
          </p:nvSpPr>
          <p:spPr>
            <a:xfrm>
              <a:off x="4056988" y="2085100"/>
              <a:ext cx="883350" cy="570250"/>
            </a:xfrm>
            <a:custGeom>
              <a:avLst/>
              <a:gdLst/>
              <a:ahLst/>
              <a:cxnLst/>
              <a:rect l="l" t="t" r="r" b="b"/>
              <a:pathLst>
                <a:path w="35334" h="22810" extrusionOk="0">
                  <a:moveTo>
                    <a:pt x="35333" y="1"/>
                  </a:moveTo>
                  <a:lnTo>
                    <a:pt x="31666" y="2755"/>
                  </a:lnTo>
                  <a:cubicBezTo>
                    <a:pt x="27555" y="5641"/>
                    <a:pt x="23300" y="8339"/>
                    <a:pt x="19065" y="11031"/>
                  </a:cubicBezTo>
                  <a:cubicBezTo>
                    <a:pt x="14823" y="13723"/>
                    <a:pt x="10539" y="16360"/>
                    <a:pt x="6263" y="18982"/>
                  </a:cubicBezTo>
                  <a:cubicBezTo>
                    <a:pt x="4180" y="20263"/>
                    <a:pt x="2083" y="21529"/>
                    <a:pt x="0" y="22802"/>
                  </a:cubicBezTo>
                  <a:lnTo>
                    <a:pt x="0" y="22809"/>
                  </a:lnTo>
                  <a:cubicBezTo>
                    <a:pt x="17348" y="21557"/>
                    <a:pt x="28268" y="9855"/>
                    <a:pt x="32849" y="3710"/>
                  </a:cubicBezTo>
                  <a:lnTo>
                    <a:pt x="353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4046938" y="2085100"/>
              <a:ext cx="893400" cy="536150"/>
            </a:xfrm>
            <a:custGeom>
              <a:avLst/>
              <a:gdLst/>
              <a:ahLst/>
              <a:cxnLst/>
              <a:rect l="l" t="t" r="r" b="b"/>
              <a:pathLst>
                <a:path w="35736" h="21446" extrusionOk="0">
                  <a:moveTo>
                    <a:pt x="35735" y="1"/>
                  </a:moveTo>
                  <a:lnTo>
                    <a:pt x="35735" y="1"/>
                  </a:lnTo>
                  <a:cubicBezTo>
                    <a:pt x="30822" y="312"/>
                    <a:pt x="26400" y="1392"/>
                    <a:pt x="22338" y="3087"/>
                  </a:cubicBezTo>
                  <a:lnTo>
                    <a:pt x="22325" y="3087"/>
                  </a:lnTo>
                  <a:cubicBezTo>
                    <a:pt x="18429" y="7585"/>
                    <a:pt x="12823" y="12291"/>
                    <a:pt x="4845" y="15806"/>
                  </a:cubicBezTo>
                  <a:cubicBezTo>
                    <a:pt x="3156" y="17585"/>
                    <a:pt x="1558" y="19481"/>
                    <a:pt x="1" y="21446"/>
                  </a:cubicBezTo>
                  <a:cubicBezTo>
                    <a:pt x="2042" y="20311"/>
                    <a:pt x="4084" y="19176"/>
                    <a:pt x="6111" y="18027"/>
                  </a:cubicBezTo>
                  <a:cubicBezTo>
                    <a:pt x="10478" y="15571"/>
                    <a:pt x="14844" y="13087"/>
                    <a:pt x="19190" y="10561"/>
                  </a:cubicBezTo>
                  <a:cubicBezTo>
                    <a:pt x="23522" y="8028"/>
                    <a:pt x="27867" y="5495"/>
                    <a:pt x="32068" y="2755"/>
                  </a:cubicBezTo>
                  <a:lnTo>
                    <a:pt x="357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3962032" y="1804850"/>
              <a:ext cx="852050" cy="749100"/>
            </a:xfrm>
            <a:custGeom>
              <a:avLst/>
              <a:gdLst/>
              <a:ahLst/>
              <a:cxnLst/>
              <a:rect l="l" t="t" r="r" b="b"/>
              <a:pathLst>
                <a:path w="34082" h="29964" extrusionOk="0">
                  <a:moveTo>
                    <a:pt x="34081" y="1"/>
                  </a:moveTo>
                  <a:lnTo>
                    <a:pt x="32088" y="2616"/>
                  </a:lnTo>
                  <a:cubicBezTo>
                    <a:pt x="28248" y="6526"/>
                    <a:pt x="24165" y="10208"/>
                    <a:pt x="20020" y="13799"/>
                  </a:cubicBezTo>
                  <a:cubicBezTo>
                    <a:pt x="15868" y="17397"/>
                    <a:pt x="11640" y="20899"/>
                    <a:pt x="7329" y="24297"/>
                  </a:cubicBezTo>
                  <a:cubicBezTo>
                    <a:pt x="4907" y="26200"/>
                    <a:pt x="2457" y="28103"/>
                    <a:pt x="1" y="29964"/>
                  </a:cubicBezTo>
                  <a:cubicBezTo>
                    <a:pt x="3045" y="29120"/>
                    <a:pt x="5841" y="28130"/>
                    <a:pt x="8374" y="27009"/>
                  </a:cubicBezTo>
                  <a:cubicBezTo>
                    <a:pt x="16352" y="23494"/>
                    <a:pt x="21958" y="18788"/>
                    <a:pt x="25860" y="14297"/>
                  </a:cubicBezTo>
                  <a:lnTo>
                    <a:pt x="25867" y="14297"/>
                  </a:lnTo>
                  <a:cubicBezTo>
                    <a:pt x="29777" y="9785"/>
                    <a:pt x="32199" y="5502"/>
                    <a:pt x="33244" y="2789"/>
                  </a:cubicBezTo>
                  <a:cubicBezTo>
                    <a:pt x="33514" y="2097"/>
                    <a:pt x="34081" y="1"/>
                    <a:pt x="340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3917407" y="1804850"/>
              <a:ext cx="896675" cy="728000"/>
            </a:xfrm>
            <a:custGeom>
              <a:avLst/>
              <a:gdLst/>
              <a:ahLst/>
              <a:cxnLst/>
              <a:rect l="l" t="t" r="r" b="b"/>
              <a:pathLst>
                <a:path w="35867" h="29120" extrusionOk="0">
                  <a:moveTo>
                    <a:pt x="35866" y="1"/>
                  </a:moveTo>
                  <a:lnTo>
                    <a:pt x="35866" y="1"/>
                  </a:lnTo>
                  <a:cubicBezTo>
                    <a:pt x="30427" y="1129"/>
                    <a:pt x="25770" y="2859"/>
                    <a:pt x="21777" y="4921"/>
                  </a:cubicBezTo>
                  <a:lnTo>
                    <a:pt x="21770" y="4921"/>
                  </a:lnTo>
                  <a:cubicBezTo>
                    <a:pt x="18165" y="10159"/>
                    <a:pt x="12740" y="15723"/>
                    <a:pt x="4609" y="20207"/>
                  </a:cubicBezTo>
                  <a:cubicBezTo>
                    <a:pt x="2049" y="24006"/>
                    <a:pt x="644" y="27334"/>
                    <a:pt x="0" y="29120"/>
                  </a:cubicBezTo>
                  <a:cubicBezTo>
                    <a:pt x="2803" y="27196"/>
                    <a:pt x="5571" y="25231"/>
                    <a:pt x="8318" y="23231"/>
                  </a:cubicBezTo>
                  <a:cubicBezTo>
                    <a:pt x="12740" y="20013"/>
                    <a:pt x="17106" y="16705"/>
                    <a:pt x="21390" y="13287"/>
                  </a:cubicBezTo>
                  <a:cubicBezTo>
                    <a:pt x="25653" y="9862"/>
                    <a:pt x="29874" y="6374"/>
                    <a:pt x="33873" y="2616"/>
                  </a:cubicBezTo>
                  <a:lnTo>
                    <a:pt x="35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3836607" y="1510750"/>
              <a:ext cx="799975" cy="889775"/>
            </a:xfrm>
            <a:custGeom>
              <a:avLst/>
              <a:gdLst/>
              <a:ahLst/>
              <a:cxnLst/>
              <a:rect l="l" t="t" r="r" b="b"/>
              <a:pathLst>
                <a:path w="31999" h="35591" extrusionOk="0">
                  <a:moveTo>
                    <a:pt x="31998" y="1"/>
                  </a:moveTo>
                  <a:lnTo>
                    <a:pt x="29113" y="4146"/>
                  </a:lnTo>
                  <a:cubicBezTo>
                    <a:pt x="25466" y="8381"/>
                    <a:pt x="21646" y="12491"/>
                    <a:pt x="17840" y="16595"/>
                  </a:cubicBezTo>
                  <a:lnTo>
                    <a:pt x="6360" y="28829"/>
                  </a:lnTo>
                  <a:cubicBezTo>
                    <a:pt x="4243" y="31092"/>
                    <a:pt x="2111" y="33327"/>
                    <a:pt x="1" y="35590"/>
                  </a:cubicBezTo>
                  <a:cubicBezTo>
                    <a:pt x="2859" y="34504"/>
                    <a:pt x="5467" y="33279"/>
                    <a:pt x="7841" y="31978"/>
                  </a:cubicBezTo>
                  <a:cubicBezTo>
                    <a:pt x="15965" y="27501"/>
                    <a:pt x="21390" y="21930"/>
                    <a:pt x="24996" y="16699"/>
                  </a:cubicBezTo>
                  <a:lnTo>
                    <a:pt x="25002" y="16699"/>
                  </a:lnTo>
                  <a:cubicBezTo>
                    <a:pt x="28227" y="12007"/>
                    <a:pt x="30206" y="7626"/>
                    <a:pt x="31168" y="4512"/>
                  </a:cubicBezTo>
                  <a:cubicBezTo>
                    <a:pt x="31659" y="2914"/>
                    <a:pt x="31998" y="1"/>
                    <a:pt x="31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3775882" y="1510925"/>
              <a:ext cx="860875" cy="879550"/>
            </a:xfrm>
            <a:custGeom>
              <a:avLst/>
              <a:gdLst/>
              <a:ahLst/>
              <a:cxnLst/>
              <a:rect l="l" t="t" r="r" b="b"/>
              <a:pathLst>
                <a:path w="34435" h="35182" extrusionOk="0">
                  <a:moveTo>
                    <a:pt x="34434" y="1"/>
                  </a:moveTo>
                  <a:lnTo>
                    <a:pt x="34434" y="1"/>
                  </a:lnTo>
                  <a:cubicBezTo>
                    <a:pt x="26220" y="1454"/>
                    <a:pt x="19605" y="4824"/>
                    <a:pt x="14367" y="9495"/>
                  </a:cubicBezTo>
                  <a:lnTo>
                    <a:pt x="14360" y="9502"/>
                  </a:lnTo>
                  <a:cubicBezTo>
                    <a:pt x="12346" y="14484"/>
                    <a:pt x="9059" y="19688"/>
                    <a:pt x="3772" y="24241"/>
                  </a:cubicBezTo>
                  <a:cubicBezTo>
                    <a:pt x="2188" y="27694"/>
                    <a:pt x="942" y="31376"/>
                    <a:pt x="1" y="35182"/>
                  </a:cubicBezTo>
                  <a:cubicBezTo>
                    <a:pt x="2561" y="32697"/>
                    <a:pt x="5122" y="30220"/>
                    <a:pt x="7682" y="27743"/>
                  </a:cubicBezTo>
                  <a:lnTo>
                    <a:pt x="19723" y="16048"/>
                  </a:lnTo>
                  <a:cubicBezTo>
                    <a:pt x="23709" y="12124"/>
                    <a:pt x="27715" y="8215"/>
                    <a:pt x="31549" y="4146"/>
                  </a:cubicBezTo>
                  <a:cubicBezTo>
                    <a:pt x="31549" y="4146"/>
                    <a:pt x="32670" y="2727"/>
                    <a:pt x="33133" y="2167"/>
                  </a:cubicBezTo>
                  <a:cubicBezTo>
                    <a:pt x="33867" y="1260"/>
                    <a:pt x="34434" y="1"/>
                    <a:pt x="3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3620707" y="1231875"/>
              <a:ext cx="593075" cy="1046675"/>
            </a:xfrm>
            <a:custGeom>
              <a:avLst/>
              <a:gdLst/>
              <a:ahLst/>
              <a:cxnLst/>
              <a:rect l="l" t="t" r="r" b="b"/>
              <a:pathLst>
                <a:path w="23723" h="41867" extrusionOk="0">
                  <a:moveTo>
                    <a:pt x="23321" y="1"/>
                  </a:moveTo>
                  <a:lnTo>
                    <a:pt x="21854" y="3170"/>
                  </a:lnTo>
                  <a:cubicBezTo>
                    <a:pt x="21854" y="3184"/>
                    <a:pt x="21847" y="3184"/>
                    <a:pt x="21847" y="3198"/>
                  </a:cubicBezTo>
                  <a:cubicBezTo>
                    <a:pt x="18968" y="7973"/>
                    <a:pt x="16214" y="12844"/>
                    <a:pt x="13446" y="17695"/>
                  </a:cubicBezTo>
                  <a:lnTo>
                    <a:pt x="5246" y="32352"/>
                  </a:lnTo>
                  <a:cubicBezTo>
                    <a:pt x="3495" y="35521"/>
                    <a:pt x="1731" y="38690"/>
                    <a:pt x="1" y="41866"/>
                  </a:cubicBezTo>
                  <a:cubicBezTo>
                    <a:pt x="3931" y="39963"/>
                    <a:pt x="7218" y="37770"/>
                    <a:pt x="9972" y="35403"/>
                  </a:cubicBezTo>
                  <a:cubicBezTo>
                    <a:pt x="15266" y="30864"/>
                    <a:pt x="18553" y="25646"/>
                    <a:pt x="20560" y="20657"/>
                  </a:cubicBezTo>
                  <a:lnTo>
                    <a:pt x="20567" y="20643"/>
                  </a:lnTo>
                  <a:cubicBezTo>
                    <a:pt x="23432" y="13564"/>
                    <a:pt x="23722" y="6921"/>
                    <a:pt x="23584" y="3156"/>
                  </a:cubicBezTo>
                  <a:lnTo>
                    <a:pt x="233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3578682" y="1232050"/>
              <a:ext cx="625225" cy="1015875"/>
            </a:xfrm>
            <a:custGeom>
              <a:avLst/>
              <a:gdLst/>
              <a:ahLst/>
              <a:cxnLst/>
              <a:rect l="l" t="t" r="r" b="b"/>
              <a:pathLst>
                <a:path w="25009" h="40635" extrusionOk="0">
                  <a:moveTo>
                    <a:pt x="25009" y="1"/>
                  </a:moveTo>
                  <a:lnTo>
                    <a:pt x="25009" y="1"/>
                  </a:lnTo>
                  <a:cubicBezTo>
                    <a:pt x="19272" y="3744"/>
                    <a:pt x="14850" y="7799"/>
                    <a:pt x="11439" y="11875"/>
                  </a:cubicBezTo>
                  <a:cubicBezTo>
                    <a:pt x="9813" y="17335"/>
                    <a:pt x="6816" y="23819"/>
                    <a:pt x="1440" y="30877"/>
                  </a:cubicBezTo>
                  <a:cubicBezTo>
                    <a:pt x="305" y="35147"/>
                    <a:pt x="35" y="38614"/>
                    <a:pt x="0" y="40635"/>
                  </a:cubicBezTo>
                  <a:cubicBezTo>
                    <a:pt x="1855" y="37611"/>
                    <a:pt x="3702" y="34573"/>
                    <a:pt x="5578" y="31556"/>
                  </a:cubicBezTo>
                  <a:lnTo>
                    <a:pt x="14470" y="17294"/>
                  </a:lnTo>
                  <a:cubicBezTo>
                    <a:pt x="17459" y="12567"/>
                    <a:pt x="20435" y="7848"/>
                    <a:pt x="23535" y="3198"/>
                  </a:cubicBezTo>
                  <a:cubicBezTo>
                    <a:pt x="23535" y="3184"/>
                    <a:pt x="23549" y="3184"/>
                    <a:pt x="23549" y="3177"/>
                  </a:cubicBezTo>
                  <a:lnTo>
                    <a:pt x="25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3447925" y="1103525"/>
              <a:ext cx="473675" cy="1096650"/>
            </a:xfrm>
            <a:custGeom>
              <a:avLst/>
              <a:gdLst/>
              <a:ahLst/>
              <a:cxnLst/>
              <a:rect l="l" t="t" r="r" b="b"/>
              <a:pathLst>
                <a:path w="18947" h="43866" extrusionOk="0">
                  <a:moveTo>
                    <a:pt x="18027" y="0"/>
                  </a:moveTo>
                  <a:lnTo>
                    <a:pt x="16906" y="3287"/>
                  </a:lnTo>
                  <a:cubicBezTo>
                    <a:pt x="14428" y="8186"/>
                    <a:pt x="12179" y="13176"/>
                    <a:pt x="10006" y="18213"/>
                  </a:cubicBezTo>
                  <a:cubicBezTo>
                    <a:pt x="7847" y="23237"/>
                    <a:pt x="5778" y="28303"/>
                    <a:pt x="3834" y="33417"/>
                  </a:cubicBezTo>
                  <a:cubicBezTo>
                    <a:pt x="2512" y="36883"/>
                    <a:pt x="1239" y="40364"/>
                    <a:pt x="0" y="43866"/>
                  </a:cubicBezTo>
                  <a:cubicBezTo>
                    <a:pt x="2616" y="41188"/>
                    <a:pt x="4865" y="38565"/>
                    <a:pt x="6809" y="36012"/>
                  </a:cubicBezTo>
                  <a:cubicBezTo>
                    <a:pt x="12186" y="28953"/>
                    <a:pt x="15183" y="22476"/>
                    <a:pt x="16809" y="17009"/>
                  </a:cubicBezTo>
                  <a:cubicBezTo>
                    <a:pt x="18608" y="10920"/>
                    <a:pt x="18947" y="6027"/>
                    <a:pt x="18615" y="3107"/>
                  </a:cubicBezTo>
                  <a:cubicBezTo>
                    <a:pt x="18518" y="2311"/>
                    <a:pt x="18027" y="0"/>
                    <a:pt x="18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3402075" y="1103525"/>
              <a:ext cx="496525" cy="1081775"/>
            </a:xfrm>
            <a:custGeom>
              <a:avLst/>
              <a:gdLst/>
              <a:ahLst/>
              <a:cxnLst/>
              <a:rect l="l" t="t" r="r" b="b"/>
              <a:pathLst>
                <a:path w="19861" h="43271" extrusionOk="0">
                  <a:moveTo>
                    <a:pt x="19861" y="0"/>
                  </a:moveTo>
                  <a:cubicBezTo>
                    <a:pt x="15120" y="3938"/>
                    <a:pt x="11266" y="8539"/>
                    <a:pt x="8242" y="13418"/>
                  </a:cubicBezTo>
                  <a:cubicBezTo>
                    <a:pt x="7432" y="19293"/>
                    <a:pt x="5356" y="26670"/>
                    <a:pt x="554" y="34628"/>
                  </a:cubicBezTo>
                  <a:cubicBezTo>
                    <a:pt x="132" y="37603"/>
                    <a:pt x="0" y="40503"/>
                    <a:pt x="153" y="43271"/>
                  </a:cubicBezTo>
                  <a:cubicBezTo>
                    <a:pt x="1530" y="39790"/>
                    <a:pt x="2955" y="36344"/>
                    <a:pt x="4436" y="32918"/>
                  </a:cubicBezTo>
                  <a:cubicBezTo>
                    <a:pt x="6602" y="27874"/>
                    <a:pt x="8865" y="22864"/>
                    <a:pt x="11238" y="17923"/>
                  </a:cubicBezTo>
                  <a:cubicBezTo>
                    <a:pt x="13619" y="12989"/>
                    <a:pt x="16062" y="8083"/>
                    <a:pt x="18740" y="3287"/>
                  </a:cubicBezTo>
                  <a:lnTo>
                    <a:pt x="19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3335143" y="1106100"/>
              <a:ext cx="303650" cy="989600"/>
            </a:xfrm>
            <a:custGeom>
              <a:avLst/>
              <a:gdLst/>
              <a:ahLst/>
              <a:cxnLst/>
              <a:rect l="l" t="t" r="r" b="b"/>
              <a:pathLst>
                <a:path w="12146" h="39584" extrusionOk="0">
                  <a:moveTo>
                    <a:pt x="10844" y="1"/>
                  </a:moveTo>
                  <a:lnTo>
                    <a:pt x="9786" y="2873"/>
                  </a:lnTo>
                  <a:cubicBezTo>
                    <a:pt x="8243" y="7647"/>
                    <a:pt x="6935" y="12498"/>
                    <a:pt x="5641" y="17356"/>
                  </a:cubicBezTo>
                  <a:cubicBezTo>
                    <a:pt x="4354" y="22207"/>
                    <a:pt x="3115" y="27065"/>
                    <a:pt x="1897" y="31937"/>
                  </a:cubicBezTo>
                  <a:cubicBezTo>
                    <a:pt x="1260" y="34490"/>
                    <a:pt x="624" y="37037"/>
                    <a:pt x="1" y="39583"/>
                  </a:cubicBezTo>
                  <a:cubicBezTo>
                    <a:pt x="1253" y="37881"/>
                    <a:pt x="2368" y="36206"/>
                    <a:pt x="3364" y="34545"/>
                  </a:cubicBezTo>
                  <a:cubicBezTo>
                    <a:pt x="8166" y="26580"/>
                    <a:pt x="10242" y="19204"/>
                    <a:pt x="11052" y="13329"/>
                  </a:cubicBezTo>
                  <a:cubicBezTo>
                    <a:pt x="12145" y="5239"/>
                    <a:pt x="10844" y="1"/>
                    <a:pt x="108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3278787" y="1106100"/>
              <a:ext cx="330800" cy="973675"/>
            </a:xfrm>
            <a:custGeom>
              <a:avLst/>
              <a:gdLst/>
              <a:ahLst/>
              <a:cxnLst/>
              <a:rect l="l" t="t" r="r" b="b"/>
              <a:pathLst>
                <a:path w="13232" h="38947" extrusionOk="0">
                  <a:moveTo>
                    <a:pt x="13231" y="1"/>
                  </a:moveTo>
                  <a:lnTo>
                    <a:pt x="10879" y="2866"/>
                  </a:lnTo>
                  <a:cubicBezTo>
                    <a:pt x="9993" y="4021"/>
                    <a:pt x="8858" y="5530"/>
                    <a:pt x="7571" y="7412"/>
                  </a:cubicBezTo>
                  <a:cubicBezTo>
                    <a:pt x="4256" y="12235"/>
                    <a:pt x="1" y="21667"/>
                    <a:pt x="1108" y="38946"/>
                  </a:cubicBezTo>
                  <a:cubicBezTo>
                    <a:pt x="1807" y="36518"/>
                    <a:pt x="2506" y="34075"/>
                    <a:pt x="3211" y="31646"/>
                  </a:cubicBezTo>
                  <a:cubicBezTo>
                    <a:pt x="4609" y="26830"/>
                    <a:pt x="6021" y="21999"/>
                    <a:pt x="7502" y="17197"/>
                  </a:cubicBezTo>
                  <a:cubicBezTo>
                    <a:pt x="8976" y="12395"/>
                    <a:pt x="10443" y="7585"/>
                    <a:pt x="12159" y="2866"/>
                  </a:cubicBezTo>
                  <a:lnTo>
                    <a:pt x="132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3519383" y="2153975"/>
              <a:ext cx="1319300" cy="791650"/>
            </a:xfrm>
            <a:custGeom>
              <a:avLst/>
              <a:gdLst/>
              <a:ahLst/>
              <a:cxnLst/>
              <a:rect l="l" t="t" r="r" b="b"/>
              <a:pathLst>
                <a:path w="52772" h="31666" extrusionOk="0">
                  <a:moveTo>
                    <a:pt x="52772" y="0"/>
                  </a:moveTo>
                  <a:lnTo>
                    <a:pt x="52772" y="0"/>
                  </a:lnTo>
                  <a:cubicBezTo>
                    <a:pt x="48564" y="2740"/>
                    <a:pt x="44226" y="5273"/>
                    <a:pt x="39894" y="7806"/>
                  </a:cubicBezTo>
                  <a:cubicBezTo>
                    <a:pt x="35548" y="10332"/>
                    <a:pt x="31182" y="12816"/>
                    <a:pt x="26815" y="15272"/>
                  </a:cubicBezTo>
                  <a:cubicBezTo>
                    <a:pt x="24781" y="16421"/>
                    <a:pt x="22746" y="17556"/>
                    <a:pt x="20705" y="18691"/>
                  </a:cubicBezTo>
                  <a:cubicBezTo>
                    <a:pt x="13979" y="22462"/>
                    <a:pt x="7211" y="26178"/>
                    <a:pt x="450" y="29874"/>
                  </a:cubicBezTo>
                  <a:cubicBezTo>
                    <a:pt x="446" y="29874"/>
                    <a:pt x="435" y="29877"/>
                    <a:pt x="422" y="29877"/>
                  </a:cubicBezTo>
                  <a:cubicBezTo>
                    <a:pt x="416" y="29877"/>
                    <a:pt x="409" y="29876"/>
                    <a:pt x="402" y="29874"/>
                  </a:cubicBezTo>
                  <a:cubicBezTo>
                    <a:pt x="222" y="29977"/>
                    <a:pt x="84" y="30136"/>
                    <a:pt x="0" y="30296"/>
                  </a:cubicBezTo>
                  <a:cubicBezTo>
                    <a:pt x="1232" y="30988"/>
                    <a:pt x="1993" y="31347"/>
                    <a:pt x="1993" y="31347"/>
                  </a:cubicBezTo>
                  <a:lnTo>
                    <a:pt x="1751" y="31666"/>
                  </a:lnTo>
                  <a:cubicBezTo>
                    <a:pt x="8235" y="27818"/>
                    <a:pt x="14678" y="23957"/>
                    <a:pt x="21092" y="20033"/>
                  </a:cubicBezTo>
                  <a:cubicBezTo>
                    <a:pt x="23189" y="18774"/>
                    <a:pt x="25272" y="17494"/>
                    <a:pt x="27369" y="16227"/>
                  </a:cubicBezTo>
                  <a:cubicBezTo>
                    <a:pt x="31645" y="13605"/>
                    <a:pt x="35929" y="10968"/>
                    <a:pt x="40171" y="8276"/>
                  </a:cubicBezTo>
                  <a:cubicBezTo>
                    <a:pt x="44419" y="5591"/>
                    <a:pt x="48675" y="2886"/>
                    <a:pt x="5277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3432132" y="1870250"/>
              <a:ext cx="1331950" cy="1017775"/>
            </a:xfrm>
            <a:custGeom>
              <a:avLst/>
              <a:gdLst/>
              <a:ahLst/>
              <a:cxnLst/>
              <a:rect l="l" t="t" r="r" b="b"/>
              <a:pathLst>
                <a:path w="53278" h="40711" extrusionOk="0">
                  <a:moveTo>
                    <a:pt x="53277" y="0"/>
                  </a:moveTo>
                  <a:lnTo>
                    <a:pt x="53277" y="0"/>
                  </a:lnTo>
                  <a:cubicBezTo>
                    <a:pt x="49285" y="3751"/>
                    <a:pt x="45064" y="7246"/>
                    <a:pt x="40801" y="10671"/>
                  </a:cubicBezTo>
                  <a:cubicBezTo>
                    <a:pt x="36517" y="14082"/>
                    <a:pt x="32151" y="17390"/>
                    <a:pt x="27729" y="20622"/>
                  </a:cubicBezTo>
                  <a:cubicBezTo>
                    <a:pt x="24982" y="22615"/>
                    <a:pt x="22214" y="24580"/>
                    <a:pt x="19404" y="26504"/>
                  </a:cubicBezTo>
                  <a:cubicBezTo>
                    <a:pt x="13197" y="30801"/>
                    <a:pt x="6866" y="34898"/>
                    <a:pt x="423" y="38807"/>
                  </a:cubicBezTo>
                  <a:cubicBezTo>
                    <a:pt x="402" y="38807"/>
                    <a:pt x="395" y="38828"/>
                    <a:pt x="368" y="38835"/>
                  </a:cubicBezTo>
                  <a:cubicBezTo>
                    <a:pt x="216" y="38939"/>
                    <a:pt x="112" y="39050"/>
                    <a:pt x="1" y="39209"/>
                  </a:cubicBezTo>
                  <a:cubicBezTo>
                    <a:pt x="852" y="39776"/>
                    <a:pt x="1662" y="40281"/>
                    <a:pt x="2388" y="40710"/>
                  </a:cubicBezTo>
                  <a:cubicBezTo>
                    <a:pt x="8789" y="36448"/>
                    <a:pt x="15059" y="31977"/>
                    <a:pt x="21197" y="27348"/>
                  </a:cubicBezTo>
                  <a:cubicBezTo>
                    <a:pt x="23653" y="25487"/>
                    <a:pt x="26103" y="23584"/>
                    <a:pt x="28525" y="21681"/>
                  </a:cubicBezTo>
                  <a:cubicBezTo>
                    <a:pt x="32829" y="18276"/>
                    <a:pt x="37064" y="14774"/>
                    <a:pt x="41216" y="11183"/>
                  </a:cubicBezTo>
                  <a:cubicBezTo>
                    <a:pt x="45354" y="7592"/>
                    <a:pt x="49451" y="3910"/>
                    <a:pt x="5327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3360007" y="1614375"/>
              <a:ext cx="1204600" cy="1230050"/>
            </a:xfrm>
            <a:custGeom>
              <a:avLst/>
              <a:gdLst/>
              <a:ahLst/>
              <a:cxnLst/>
              <a:rect l="l" t="t" r="r" b="b"/>
              <a:pathLst>
                <a:path w="48184" h="49202" extrusionOk="0">
                  <a:moveTo>
                    <a:pt x="48184" y="1"/>
                  </a:moveTo>
                  <a:cubicBezTo>
                    <a:pt x="44350" y="4063"/>
                    <a:pt x="40344" y="7973"/>
                    <a:pt x="36358" y="11903"/>
                  </a:cubicBezTo>
                  <a:lnTo>
                    <a:pt x="24317" y="23605"/>
                  </a:lnTo>
                  <a:cubicBezTo>
                    <a:pt x="21757" y="26082"/>
                    <a:pt x="19196" y="28559"/>
                    <a:pt x="16636" y="31044"/>
                  </a:cubicBezTo>
                  <a:cubicBezTo>
                    <a:pt x="11155" y="36365"/>
                    <a:pt x="5702" y="41700"/>
                    <a:pt x="270" y="47070"/>
                  </a:cubicBezTo>
                  <a:cubicBezTo>
                    <a:pt x="256" y="47091"/>
                    <a:pt x="229" y="47098"/>
                    <a:pt x="222" y="47126"/>
                  </a:cubicBezTo>
                  <a:cubicBezTo>
                    <a:pt x="132" y="47209"/>
                    <a:pt x="63" y="47312"/>
                    <a:pt x="0" y="47416"/>
                  </a:cubicBezTo>
                  <a:cubicBezTo>
                    <a:pt x="865" y="48067"/>
                    <a:pt x="1723" y="48662"/>
                    <a:pt x="2540" y="49202"/>
                  </a:cubicBezTo>
                  <a:cubicBezTo>
                    <a:pt x="8021" y="43264"/>
                    <a:pt x="13529" y="37341"/>
                    <a:pt x="19079" y="31445"/>
                  </a:cubicBezTo>
                  <a:cubicBezTo>
                    <a:pt x="21196" y="29182"/>
                    <a:pt x="23314" y="26947"/>
                    <a:pt x="25431" y="24684"/>
                  </a:cubicBezTo>
                  <a:lnTo>
                    <a:pt x="36911" y="12450"/>
                  </a:lnTo>
                  <a:cubicBezTo>
                    <a:pt x="40717" y="8346"/>
                    <a:pt x="44544" y="4236"/>
                    <a:pt x="4818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3281807" y="1311800"/>
              <a:ext cx="885075" cy="1474150"/>
            </a:xfrm>
            <a:custGeom>
              <a:avLst/>
              <a:gdLst/>
              <a:ahLst/>
              <a:cxnLst/>
              <a:rect l="l" t="t" r="r" b="b"/>
              <a:pathLst>
                <a:path w="35403" h="58966" extrusionOk="0">
                  <a:moveTo>
                    <a:pt x="35403" y="1"/>
                  </a:moveTo>
                  <a:lnTo>
                    <a:pt x="35403" y="1"/>
                  </a:lnTo>
                  <a:cubicBezTo>
                    <a:pt x="32310" y="4644"/>
                    <a:pt x="29334" y="9377"/>
                    <a:pt x="26345" y="14104"/>
                  </a:cubicBezTo>
                  <a:lnTo>
                    <a:pt x="17453" y="28359"/>
                  </a:lnTo>
                  <a:cubicBezTo>
                    <a:pt x="15577" y="31376"/>
                    <a:pt x="13730" y="34414"/>
                    <a:pt x="11875" y="37438"/>
                  </a:cubicBezTo>
                  <a:cubicBezTo>
                    <a:pt x="7889" y="43936"/>
                    <a:pt x="3938" y="50447"/>
                    <a:pt x="1" y="56973"/>
                  </a:cubicBezTo>
                  <a:cubicBezTo>
                    <a:pt x="741" y="57616"/>
                    <a:pt x="1537" y="58288"/>
                    <a:pt x="2395" y="58966"/>
                  </a:cubicBezTo>
                  <a:cubicBezTo>
                    <a:pt x="2499" y="58848"/>
                    <a:pt x="2589" y="58737"/>
                    <a:pt x="2665" y="58592"/>
                  </a:cubicBezTo>
                  <a:cubicBezTo>
                    <a:pt x="6270" y="51928"/>
                    <a:pt x="9889" y="45292"/>
                    <a:pt x="13543" y="38663"/>
                  </a:cubicBezTo>
                  <a:lnTo>
                    <a:pt x="13557" y="38663"/>
                  </a:lnTo>
                  <a:cubicBezTo>
                    <a:pt x="15287" y="35493"/>
                    <a:pt x="17051" y="32324"/>
                    <a:pt x="18802" y="29148"/>
                  </a:cubicBezTo>
                  <a:lnTo>
                    <a:pt x="27002" y="14498"/>
                  </a:lnTo>
                  <a:cubicBezTo>
                    <a:pt x="29770" y="9647"/>
                    <a:pt x="32524" y="4776"/>
                    <a:pt x="3540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3225275" y="1186200"/>
              <a:ext cx="645300" cy="1542675"/>
            </a:xfrm>
            <a:custGeom>
              <a:avLst/>
              <a:gdLst/>
              <a:ahLst/>
              <a:cxnLst/>
              <a:rect l="l" t="t" r="r" b="b"/>
              <a:pathLst>
                <a:path w="25812" h="61707" extrusionOk="0">
                  <a:moveTo>
                    <a:pt x="25812" y="1"/>
                  </a:moveTo>
                  <a:lnTo>
                    <a:pt x="25812" y="1"/>
                  </a:lnTo>
                  <a:cubicBezTo>
                    <a:pt x="23134" y="4783"/>
                    <a:pt x="20691" y="9689"/>
                    <a:pt x="18310" y="14637"/>
                  </a:cubicBezTo>
                  <a:cubicBezTo>
                    <a:pt x="15937" y="19570"/>
                    <a:pt x="13674" y="24581"/>
                    <a:pt x="11508" y="29625"/>
                  </a:cubicBezTo>
                  <a:cubicBezTo>
                    <a:pt x="10034" y="33051"/>
                    <a:pt x="8602" y="36504"/>
                    <a:pt x="7232" y="39977"/>
                  </a:cubicBezTo>
                  <a:cubicBezTo>
                    <a:pt x="4637" y="46503"/>
                    <a:pt x="2215" y="53111"/>
                    <a:pt x="0" y="59789"/>
                  </a:cubicBezTo>
                  <a:cubicBezTo>
                    <a:pt x="609" y="60384"/>
                    <a:pt x="1294" y="61035"/>
                    <a:pt x="2076" y="61706"/>
                  </a:cubicBezTo>
                  <a:cubicBezTo>
                    <a:pt x="2187" y="61554"/>
                    <a:pt x="2270" y="61395"/>
                    <a:pt x="2325" y="61208"/>
                  </a:cubicBezTo>
                  <a:cubicBezTo>
                    <a:pt x="4304" y="54267"/>
                    <a:pt x="6512" y="47375"/>
                    <a:pt x="8906" y="40559"/>
                  </a:cubicBezTo>
                  <a:cubicBezTo>
                    <a:pt x="10145" y="37057"/>
                    <a:pt x="11418" y="33576"/>
                    <a:pt x="12740" y="30130"/>
                  </a:cubicBezTo>
                  <a:cubicBezTo>
                    <a:pt x="14684" y="25023"/>
                    <a:pt x="16753" y="19951"/>
                    <a:pt x="18912" y="14920"/>
                  </a:cubicBezTo>
                  <a:cubicBezTo>
                    <a:pt x="21085" y="9883"/>
                    <a:pt x="23334" y="4893"/>
                    <a:pt x="2581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3151593" y="1190999"/>
              <a:ext cx="427850" cy="1472075"/>
            </a:xfrm>
            <a:custGeom>
              <a:avLst/>
              <a:gdLst/>
              <a:ahLst/>
              <a:cxnLst/>
              <a:rect l="l" t="t" r="r" b="b"/>
              <a:pathLst>
                <a:path w="17114" h="58883" extrusionOk="0">
                  <a:moveTo>
                    <a:pt x="17114" y="1"/>
                  </a:moveTo>
                  <a:lnTo>
                    <a:pt x="17114" y="1"/>
                  </a:lnTo>
                  <a:cubicBezTo>
                    <a:pt x="15398" y="4734"/>
                    <a:pt x="13931" y="9530"/>
                    <a:pt x="12457" y="14332"/>
                  </a:cubicBezTo>
                  <a:cubicBezTo>
                    <a:pt x="10976" y="19134"/>
                    <a:pt x="9564" y="23965"/>
                    <a:pt x="8166" y="28781"/>
                  </a:cubicBezTo>
                  <a:cubicBezTo>
                    <a:pt x="7461" y="31210"/>
                    <a:pt x="6762" y="33653"/>
                    <a:pt x="6063" y="36081"/>
                  </a:cubicBezTo>
                  <a:cubicBezTo>
                    <a:pt x="3994" y="43250"/>
                    <a:pt x="1987" y="50447"/>
                    <a:pt x="1" y="57644"/>
                  </a:cubicBezTo>
                  <a:lnTo>
                    <a:pt x="298" y="57250"/>
                  </a:lnTo>
                  <a:cubicBezTo>
                    <a:pt x="298" y="57250"/>
                    <a:pt x="838" y="57886"/>
                    <a:pt x="1807" y="58883"/>
                  </a:cubicBezTo>
                  <a:cubicBezTo>
                    <a:pt x="1952" y="58744"/>
                    <a:pt x="2056" y="58564"/>
                    <a:pt x="2111" y="58343"/>
                  </a:cubicBezTo>
                  <a:cubicBezTo>
                    <a:pt x="3821" y="51125"/>
                    <a:pt x="5551" y="43908"/>
                    <a:pt x="7336" y="36711"/>
                  </a:cubicBezTo>
                  <a:cubicBezTo>
                    <a:pt x="7959" y="34158"/>
                    <a:pt x="8589" y="31618"/>
                    <a:pt x="9225" y="29065"/>
                  </a:cubicBezTo>
                  <a:cubicBezTo>
                    <a:pt x="10450" y="24207"/>
                    <a:pt x="11682" y="19335"/>
                    <a:pt x="12976" y="14484"/>
                  </a:cubicBezTo>
                  <a:cubicBezTo>
                    <a:pt x="14277" y="9626"/>
                    <a:pt x="15578" y="4776"/>
                    <a:pt x="1711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3124575" y="2608950"/>
              <a:ext cx="461600" cy="369375"/>
            </a:xfrm>
            <a:custGeom>
              <a:avLst/>
              <a:gdLst/>
              <a:ahLst/>
              <a:cxnLst/>
              <a:rect l="l" t="t" r="r" b="b"/>
              <a:pathLst>
                <a:path w="18464" h="14775" extrusionOk="0">
                  <a:moveTo>
                    <a:pt x="1246" y="1"/>
                  </a:moveTo>
                  <a:lnTo>
                    <a:pt x="949" y="395"/>
                  </a:lnTo>
                  <a:lnTo>
                    <a:pt x="1" y="1634"/>
                  </a:lnTo>
                  <a:cubicBezTo>
                    <a:pt x="1" y="1634"/>
                    <a:pt x="3530" y="6007"/>
                    <a:pt x="7765" y="9239"/>
                  </a:cubicBezTo>
                  <a:lnTo>
                    <a:pt x="7820" y="9294"/>
                  </a:lnTo>
                  <a:cubicBezTo>
                    <a:pt x="12062" y="12533"/>
                    <a:pt x="17211" y="14775"/>
                    <a:pt x="17211" y="14775"/>
                  </a:cubicBezTo>
                  <a:lnTo>
                    <a:pt x="18221" y="13474"/>
                  </a:lnTo>
                  <a:lnTo>
                    <a:pt x="18463" y="13155"/>
                  </a:lnTo>
                  <a:cubicBezTo>
                    <a:pt x="18463" y="13155"/>
                    <a:pt x="17702" y="12796"/>
                    <a:pt x="16463" y="12104"/>
                  </a:cubicBezTo>
                  <a:cubicBezTo>
                    <a:pt x="15986" y="11841"/>
                    <a:pt x="15432" y="11522"/>
                    <a:pt x="14823" y="11162"/>
                  </a:cubicBezTo>
                  <a:cubicBezTo>
                    <a:pt x="14097" y="10733"/>
                    <a:pt x="13287" y="10228"/>
                    <a:pt x="12436" y="9661"/>
                  </a:cubicBezTo>
                  <a:cubicBezTo>
                    <a:pt x="12318" y="9585"/>
                    <a:pt x="12187" y="9502"/>
                    <a:pt x="12076" y="9419"/>
                  </a:cubicBezTo>
                  <a:cubicBezTo>
                    <a:pt x="11267" y="8879"/>
                    <a:pt x="10408" y="8284"/>
                    <a:pt x="9543" y="7633"/>
                  </a:cubicBezTo>
                  <a:cubicBezTo>
                    <a:pt x="9447" y="7557"/>
                    <a:pt x="9343" y="7495"/>
                    <a:pt x="9260" y="7419"/>
                  </a:cubicBezTo>
                  <a:lnTo>
                    <a:pt x="9197" y="7370"/>
                  </a:lnTo>
                  <a:cubicBezTo>
                    <a:pt x="9066" y="7266"/>
                    <a:pt x="8948" y="7163"/>
                    <a:pt x="8817" y="7073"/>
                  </a:cubicBezTo>
                  <a:cubicBezTo>
                    <a:pt x="7959" y="6402"/>
                    <a:pt x="7156" y="5730"/>
                    <a:pt x="6423" y="5087"/>
                  </a:cubicBezTo>
                  <a:cubicBezTo>
                    <a:pt x="6312" y="4990"/>
                    <a:pt x="6208" y="4893"/>
                    <a:pt x="6090" y="4789"/>
                  </a:cubicBezTo>
                  <a:cubicBezTo>
                    <a:pt x="5315" y="4111"/>
                    <a:pt x="4630" y="3467"/>
                    <a:pt x="4014" y="2872"/>
                  </a:cubicBezTo>
                  <a:cubicBezTo>
                    <a:pt x="3544" y="2423"/>
                    <a:pt x="3122" y="2007"/>
                    <a:pt x="2755" y="1634"/>
                  </a:cubicBezTo>
                  <a:cubicBezTo>
                    <a:pt x="1786" y="637"/>
                    <a:pt x="1246" y="1"/>
                    <a:pt x="1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3048300" y="2649950"/>
              <a:ext cx="506725" cy="428725"/>
            </a:xfrm>
            <a:custGeom>
              <a:avLst/>
              <a:gdLst/>
              <a:ahLst/>
              <a:cxnLst/>
              <a:rect l="l" t="t" r="r" b="b"/>
              <a:pathLst>
                <a:path w="20269" h="17149" extrusionOk="0">
                  <a:moveTo>
                    <a:pt x="3059" y="1"/>
                  </a:moveTo>
                  <a:lnTo>
                    <a:pt x="0" y="4014"/>
                  </a:lnTo>
                  <a:lnTo>
                    <a:pt x="49" y="4070"/>
                  </a:lnTo>
                  <a:lnTo>
                    <a:pt x="62" y="4049"/>
                  </a:lnTo>
                  <a:cubicBezTo>
                    <a:pt x="62" y="4049"/>
                    <a:pt x="1931" y="7529"/>
                    <a:pt x="7654" y="11896"/>
                  </a:cubicBezTo>
                  <a:cubicBezTo>
                    <a:pt x="13363" y="16256"/>
                    <a:pt x="17217" y="17148"/>
                    <a:pt x="17217" y="17148"/>
                  </a:cubicBezTo>
                  <a:lnTo>
                    <a:pt x="20269" y="13135"/>
                  </a:lnTo>
                  <a:cubicBezTo>
                    <a:pt x="20269" y="13135"/>
                    <a:pt x="15120" y="10893"/>
                    <a:pt x="10885" y="7654"/>
                  </a:cubicBezTo>
                  <a:lnTo>
                    <a:pt x="10823" y="7606"/>
                  </a:lnTo>
                  <a:cubicBezTo>
                    <a:pt x="6588" y="4388"/>
                    <a:pt x="3059" y="1"/>
                    <a:pt x="3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2807125" y="2750975"/>
              <a:ext cx="671600" cy="505700"/>
            </a:xfrm>
            <a:custGeom>
              <a:avLst/>
              <a:gdLst/>
              <a:ahLst/>
              <a:cxnLst/>
              <a:rect l="l" t="t" r="r" b="b"/>
              <a:pathLst>
                <a:path w="26864" h="20228" extrusionOk="0">
                  <a:moveTo>
                    <a:pt x="9709" y="1"/>
                  </a:moveTo>
                  <a:lnTo>
                    <a:pt x="9703" y="15"/>
                  </a:lnTo>
                  <a:cubicBezTo>
                    <a:pt x="9308" y="423"/>
                    <a:pt x="1" y="10305"/>
                    <a:pt x="9751" y="17744"/>
                  </a:cubicBezTo>
                  <a:cubicBezTo>
                    <a:pt x="12108" y="19542"/>
                    <a:pt x="14309" y="20228"/>
                    <a:pt x="16295" y="20228"/>
                  </a:cubicBezTo>
                  <a:cubicBezTo>
                    <a:pt x="22693" y="20228"/>
                    <a:pt x="26864" y="13107"/>
                    <a:pt x="26864" y="13107"/>
                  </a:cubicBezTo>
                  <a:cubicBezTo>
                    <a:pt x="26864" y="13107"/>
                    <a:pt x="23010" y="12215"/>
                    <a:pt x="17301" y="7855"/>
                  </a:cubicBezTo>
                  <a:cubicBezTo>
                    <a:pt x="11578" y="3488"/>
                    <a:pt x="9709" y="1"/>
                    <a:pt x="97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2928575" y="2747350"/>
              <a:ext cx="553975" cy="517075"/>
            </a:xfrm>
            <a:custGeom>
              <a:avLst/>
              <a:gdLst/>
              <a:ahLst/>
              <a:cxnLst/>
              <a:rect l="l" t="t" r="r" b="b"/>
              <a:pathLst>
                <a:path w="22159" h="20683" extrusionOk="0">
                  <a:moveTo>
                    <a:pt x="4706" y="1"/>
                  </a:moveTo>
                  <a:cubicBezTo>
                    <a:pt x="2360" y="2492"/>
                    <a:pt x="471" y="5606"/>
                    <a:pt x="153" y="9135"/>
                  </a:cubicBezTo>
                  <a:cubicBezTo>
                    <a:pt x="1" y="10879"/>
                    <a:pt x="360" y="12685"/>
                    <a:pt x="1198" y="14242"/>
                  </a:cubicBezTo>
                  <a:cubicBezTo>
                    <a:pt x="2028" y="15813"/>
                    <a:pt x="3281" y="17107"/>
                    <a:pt x="4644" y="18165"/>
                  </a:cubicBezTo>
                  <a:cubicBezTo>
                    <a:pt x="6042" y="19210"/>
                    <a:pt x="7606" y="20068"/>
                    <a:pt x="9336" y="20456"/>
                  </a:cubicBezTo>
                  <a:cubicBezTo>
                    <a:pt x="9999" y="20608"/>
                    <a:pt x="10681" y="20683"/>
                    <a:pt x="11362" y="20683"/>
                  </a:cubicBezTo>
                  <a:cubicBezTo>
                    <a:pt x="12450" y="20683"/>
                    <a:pt x="13538" y="20491"/>
                    <a:pt x="14546" y="20117"/>
                  </a:cubicBezTo>
                  <a:cubicBezTo>
                    <a:pt x="17868" y="18871"/>
                    <a:pt x="20366" y="16235"/>
                    <a:pt x="22158" y="13321"/>
                  </a:cubicBezTo>
                  <a:lnTo>
                    <a:pt x="21833" y="13121"/>
                  </a:lnTo>
                  <a:cubicBezTo>
                    <a:pt x="18934" y="15176"/>
                    <a:pt x="16041" y="16851"/>
                    <a:pt x="13536" y="17238"/>
                  </a:cubicBezTo>
                  <a:cubicBezTo>
                    <a:pt x="13164" y="17279"/>
                    <a:pt x="12810" y="17300"/>
                    <a:pt x="12470" y="17300"/>
                  </a:cubicBezTo>
                  <a:cubicBezTo>
                    <a:pt x="11651" y="17300"/>
                    <a:pt x="10907" y="17179"/>
                    <a:pt x="10159" y="16920"/>
                  </a:cubicBezTo>
                  <a:cubicBezTo>
                    <a:pt x="9640" y="16726"/>
                    <a:pt x="9107" y="16512"/>
                    <a:pt x="8581" y="16193"/>
                  </a:cubicBezTo>
                  <a:cubicBezTo>
                    <a:pt x="8069" y="15916"/>
                    <a:pt x="7453" y="15501"/>
                    <a:pt x="7024" y="15162"/>
                  </a:cubicBezTo>
                  <a:cubicBezTo>
                    <a:pt x="4762" y="13391"/>
                    <a:pt x="3516" y="11868"/>
                    <a:pt x="3191" y="9356"/>
                  </a:cubicBezTo>
                  <a:cubicBezTo>
                    <a:pt x="2893" y="6831"/>
                    <a:pt x="3751" y="3606"/>
                    <a:pt x="4983" y="263"/>
                  </a:cubicBezTo>
                  <a:lnTo>
                    <a:pt x="4706" y="1"/>
                  </a:lnTo>
                  <a:close/>
                </a:path>
              </a:pathLst>
            </a:custGeom>
            <a:solidFill>
              <a:srgbClr val="000000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3248275" y="2184575"/>
              <a:ext cx="716250" cy="571625"/>
            </a:xfrm>
            <a:custGeom>
              <a:avLst/>
              <a:gdLst/>
              <a:ahLst/>
              <a:cxnLst/>
              <a:rect l="l" t="t" r="r" b="b"/>
              <a:pathLst>
                <a:path w="28650" h="22865" extrusionOk="0">
                  <a:moveTo>
                    <a:pt x="859" y="1"/>
                  </a:moveTo>
                  <a:lnTo>
                    <a:pt x="1" y="3018"/>
                  </a:lnTo>
                  <a:cubicBezTo>
                    <a:pt x="2167" y="5336"/>
                    <a:pt x="6713" y="9931"/>
                    <a:pt x="12796" y="14574"/>
                  </a:cubicBezTo>
                  <a:cubicBezTo>
                    <a:pt x="16629" y="17501"/>
                    <a:pt x="21072" y="20449"/>
                    <a:pt x="25916" y="22864"/>
                  </a:cubicBezTo>
                  <a:lnTo>
                    <a:pt x="28649" y="21211"/>
                  </a:lnTo>
                  <a:cubicBezTo>
                    <a:pt x="14103" y="14464"/>
                    <a:pt x="2554" y="1904"/>
                    <a:pt x="859" y="1"/>
                  </a:cubicBezTo>
                  <a:close/>
                </a:path>
              </a:pathLst>
            </a:custGeom>
            <a:solidFill>
              <a:srgbClr val="CED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3188075" y="2396325"/>
              <a:ext cx="578000" cy="480450"/>
            </a:xfrm>
            <a:custGeom>
              <a:avLst/>
              <a:gdLst/>
              <a:ahLst/>
              <a:cxnLst/>
              <a:rect l="l" t="t" r="r" b="b"/>
              <a:pathLst>
                <a:path w="23120" h="19218" extrusionOk="0">
                  <a:moveTo>
                    <a:pt x="872" y="1"/>
                  </a:moveTo>
                  <a:lnTo>
                    <a:pt x="1" y="3122"/>
                  </a:lnTo>
                  <a:cubicBezTo>
                    <a:pt x="2028" y="5475"/>
                    <a:pt x="5965" y="9717"/>
                    <a:pt x="11010" y="13564"/>
                  </a:cubicBezTo>
                  <a:cubicBezTo>
                    <a:pt x="13806" y="15688"/>
                    <a:pt x="16934" y="17709"/>
                    <a:pt x="20276" y="19218"/>
                  </a:cubicBezTo>
                  <a:lnTo>
                    <a:pt x="23120" y="17515"/>
                  </a:lnTo>
                  <a:cubicBezTo>
                    <a:pt x="12013" y="13246"/>
                    <a:pt x="2561" y="2070"/>
                    <a:pt x="872" y="1"/>
                  </a:cubicBezTo>
                  <a:close/>
                </a:path>
              </a:pathLst>
            </a:custGeom>
            <a:solidFill>
              <a:srgbClr val="CED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3154350" y="2607575"/>
              <a:ext cx="432175" cy="330975"/>
            </a:xfrm>
            <a:custGeom>
              <a:avLst/>
              <a:gdLst/>
              <a:ahLst/>
              <a:cxnLst/>
              <a:rect l="l" t="t" r="r" b="b"/>
              <a:pathLst>
                <a:path w="17287" h="13239" extrusionOk="0">
                  <a:moveTo>
                    <a:pt x="104" y="0"/>
                  </a:moveTo>
                  <a:lnTo>
                    <a:pt x="0" y="76"/>
                  </a:lnTo>
                  <a:cubicBezTo>
                    <a:pt x="886" y="1730"/>
                    <a:pt x="1993" y="3225"/>
                    <a:pt x="3252" y="4588"/>
                  </a:cubicBezTo>
                  <a:cubicBezTo>
                    <a:pt x="4484" y="5958"/>
                    <a:pt x="5861" y="7190"/>
                    <a:pt x="7342" y="8339"/>
                  </a:cubicBezTo>
                  <a:cubicBezTo>
                    <a:pt x="8823" y="9432"/>
                    <a:pt x="10380" y="10470"/>
                    <a:pt x="12041" y="11273"/>
                  </a:cubicBezTo>
                  <a:cubicBezTo>
                    <a:pt x="12878" y="11681"/>
                    <a:pt x="13708" y="12069"/>
                    <a:pt x="14567" y="12422"/>
                  </a:cubicBezTo>
                  <a:cubicBezTo>
                    <a:pt x="15452" y="12719"/>
                    <a:pt x="16310" y="13051"/>
                    <a:pt x="17238" y="13238"/>
                  </a:cubicBezTo>
                  <a:lnTo>
                    <a:pt x="17286" y="13120"/>
                  </a:lnTo>
                  <a:cubicBezTo>
                    <a:pt x="14054" y="11487"/>
                    <a:pt x="10982" y="9536"/>
                    <a:pt x="8110" y="7328"/>
                  </a:cubicBezTo>
                  <a:cubicBezTo>
                    <a:pt x="5232" y="5142"/>
                    <a:pt x="2533" y="2692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35"/>
          <p:cNvGrpSpPr/>
          <p:nvPr/>
        </p:nvGrpSpPr>
        <p:grpSpPr>
          <a:xfrm rot="4203612">
            <a:off x="6812824" y="1443551"/>
            <a:ext cx="434108" cy="439742"/>
            <a:chOff x="2807125" y="1103525"/>
            <a:chExt cx="2133213" cy="2160900"/>
          </a:xfrm>
        </p:grpSpPr>
        <p:sp>
          <p:nvSpPr>
            <p:cNvPr id="450" name="Google Shape;450;p35"/>
            <p:cNvSpPr/>
            <p:nvPr/>
          </p:nvSpPr>
          <p:spPr>
            <a:xfrm>
              <a:off x="4056988" y="2085100"/>
              <a:ext cx="883350" cy="570250"/>
            </a:xfrm>
            <a:custGeom>
              <a:avLst/>
              <a:gdLst/>
              <a:ahLst/>
              <a:cxnLst/>
              <a:rect l="l" t="t" r="r" b="b"/>
              <a:pathLst>
                <a:path w="35334" h="22810" extrusionOk="0">
                  <a:moveTo>
                    <a:pt x="35333" y="1"/>
                  </a:moveTo>
                  <a:lnTo>
                    <a:pt x="31666" y="2755"/>
                  </a:lnTo>
                  <a:cubicBezTo>
                    <a:pt x="27555" y="5641"/>
                    <a:pt x="23300" y="8339"/>
                    <a:pt x="19065" y="11031"/>
                  </a:cubicBezTo>
                  <a:cubicBezTo>
                    <a:pt x="14823" y="13723"/>
                    <a:pt x="10539" y="16360"/>
                    <a:pt x="6263" y="18982"/>
                  </a:cubicBezTo>
                  <a:cubicBezTo>
                    <a:pt x="4180" y="20263"/>
                    <a:pt x="2083" y="21529"/>
                    <a:pt x="0" y="22802"/>
                  </a:cubicBezTo>
                  <a:lnTo>
                    <a:pt x="0" y="22809"/>
                  </a:lnTo>
                  <a:cubicBezTo>
                    <a:pt x="17348" y="21557"/>
                    <a:pt x="28268" y="9855"/>
                    <a:pt x="32849" y="3710"/>
                  </a:cubicBezTo>
                  <a:lnTo>
                    <a:pt x="353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4046938" y="2085100"/>
              <a:ext cx="893400" cy="536150"/>
            </a:xfrm>
            <a:custGeom>
              <a:avLst/>
              <a:gdLst/>
              <a:ahLst/>
              <a:cxnLst/>
              <a:rect l="l" t="t" r="r" b="b"/>
              <a:pathLst>
                <a:path w="35736" h="21446" extrusionOk="0">
                  <a:moveTo>
                    <a:pt x="35735" y="1"/>
                  </a:moveTo>
                  <a:lnTo>
                    <a:pt x="35735" y="1"/>
                  </a:lnTo>
                  <a:cubicBezTo>
                    <a:pt x="30822" y="312"/>
                    <a:pt x="26400" y="1392"/>
                    <a:pt x="22338" y="3087"/>
                  </a:cubicBezTo>
                  <a:lnTo>
                    <a:pt x="22325" y="3087"/>
                  </a:lnTo>
                  <a:cubicBezTo>
                    <a:pt x="18429" y="7585"/>
                    <a:pt x="12823" y="12291"/>
                    <a:pt x="4845" y="15806"/>
                  </a:cubicBezTo>
                  <a:cubicBezTo>
                    <a:pt x="3156" y="17585"/>
                    <a:pt x="1558" y="19481"/>
                    <a:pt x="1" y="21446"/>
                  </a:cubicBezTo>
                  <a:cubicBezTo>
                    <a:pt x="2042" y="20311"/>
                    <a:pt x="4084" y="19176"/>
                    <a:pt x="6111" y="18027"/>
                  </a:cubicBezTo>
                  <a:cubicBezTo>
                    <a:pt x="10478" y="15571"/>
                    <a:pt x="14844" y="13087"/>
                    <a:pt x="19190" y="10561"/>
                  </a:cubicBezTo>
                  <a:cubicBezTo>
                    <a:pt x="23522" y="8028"/>
                    <a:pt x="27867" y="5495"/>
                    <a:pt x="32068" y="2755"/>
                  </a:cubicBezTo>
                  <a:lnTo>
                    <a:pt x="357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3962032" y="1804850"/>
              <a:ext cx="852050" cy="749100"/>
            </a:xfrm>
            <a:custGeom>
              <a:avLst/>
              <a:gdLst/>
              <a:ahLst/>
              <a:cxnLst/>
              <a:rect l="l" t="t" r="r" b="b"/>
              <a:pathLst>
                <a:path w="34082" h="29964" extrusionOk="0">
                  <a:moveTo>
                    <a:pt x="34081" y="1"/>
                  </a:moveTo>
                  <a:lnTo>
                    <a:pt x="32088" y="2616"/>
                  </a:lnTo>
                  <a:cubicBezTo>
                    <a:pt x="28248" y="6526"/>
                    <a:pt x="24165" y="10208"/>
                    <a:pt x="20020" y="13799"/>
                  </a:cubicBezTo>
                  <a:cubicBezTo>
                    <a:pt x="15868" y="17397"/>
                    <a:pt x="11640" y="20899"/>
                    <a:pt x="7329" y="24297"/>
                  </a:cubicBezTo>
                  <a:cubicBezTo>
                    <a:pt x="4907" y="26200"/>
                    <a:pt x="2457" y="28103"/>
                    <a:pt x="1" y="29964"/>
                  </a:cubicBezTo>
                  <a:cubicBezTo>
                    <a:pt x="3045" y="29120"/>
                    <a:pt x="5841" y="28130"/>
                    <a:pt x="8374" y="27009"/>
                  </a:cubicBezTo>
                  <a:cubicBezTo>
                    <a:pt x="16352" y="23494"/>
                    <a:pt x="21958" y="18788"/>
                    <a:pt x="25860" y="14297"/>
                  </a:cubicBezTo>
                  <a:lnTo>
                    <a:pt x="25867" y="14297"/>
                  </a:lnTo>
                  <a:cubicBezTo>
                    <a:pt x="29777" y="9785"/>
                    <a:pt x="32199" y="5502"/>
                    <a:pt x="33244" y="2789"/>
                  </a:cubicBezTo>
                  <a:cubicBezTo>
                    <a:pt x="33514" y="2097"/>
                    <a:pt x="34081" y="1"/>
                    <a:pt x="340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3917407" y="1804850"/>
              <a:ext cx="896675" cy="728000"/>
            </a:xfrm>
            <a:custGeom>
              <a:avLst/>
              <a:gdLst/>
              <a:ahLst/>
              <a:cxnLst/>
              <a:rect l="l" t="t" r="r" b="b"/>
              <a:pathLst>
                <a:path w="35867" h="29120" extrusionOk="0">
                  <a:moveTo>
                    <a:pt x="35866" y="1"/>
                  </a:moveTo>
                  <a:lnTo>
                    <a:pt x="35866" y="1"/>
                  </a:lnTo>
                  <a:cubicBezTo>
                    <a:pt x="30427" y="1129"/>
                    <a:pt x="25770" y="2859"/>
                    <a:pt x="21777" y="4921"/>
                  </a:cubicBezTo>
                  <a:lnTo>
                    <a:pt x="21770" y="4921"/>
                  </a:lnTo>
                  <a:cubicBezTo>
                    <a:pt x="18165" y="10159"/>
                    <a:pt x="12740" y="15723"/>
                    <a:pt x="4609" y="20207"/>
                  </a:cubicBezTo>
                  <a:cubicBezTo>
                    <a:pt x="2049" y="24006"/>
                    <a:pt x="644" y="27334"/>
                    <a:pt x="0" y="29120"/>
                  </a:cubicBezTo>
                  <a:cubicBezTo>
                    <a:pt x="2803" y="27196"/>
                    <a:pt x="5571" y="25231"/>
                    <a:pt x="8318" y="23231"/>
                  </a:cubicBezTo>
                  <a:cubicBezTo>
                    <a:pt x="12740" y="20013"/>
                    <a:pt x="17106" y="16705"/>
                    <a:pt x="21390" y="13287"/>
                  </a:cubicBezTo>
                  <a:cubicBezTo>
                    <a:pt x="25653" y="9862"/>
                    <a:pt x="29874" y="6374"/>
                    <a:pt x="33873" y="2616"/>
                  </a:cubicBezTo>
                  <a:lnTo>
                    <a:pt x="35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3836607" y="1510750"/>
              <a:ext cx="799975" cy="889775"/>
            </a:xfrm>
            <a:custGeom>
              <a:avLst/>
              <a:gdLst/>
              <a:ahLst/>
              <a:cxnLst/>
              <a:rect l="l" t="t" r="r" b="b"/>
              <a:pathLst>
                <a:path w="31999" h="35591" extrusionOk="0">
                  <a:moveTo>
                    <a:pt x="31998" y="1"/>
                  </a:moveTo>
                  <a:lnTo>
                    <a:pt x="29113" y="4146"/>
                  </a:lnTo>
                  <a:cubicBezTo>
                    <a:pt x="25466" y="8381"/>
                    <a:pt x="21646" y="12491"/>
                    <a:pt x="17840" y="16595"/>
                  </a:cubicBezTo>
                  <a:lnTo>
                    <a:pt x="6360" y="28829"/>
                  </a:lnTo>
                  <a:cubicBezTo>
                    <a:pt x="4243" y="31092"/>
                    <a:pt x="2111" y="33327"/>
                    <a:pt x="1" y="35590"/>
                  </a:cubicBezTo>
                  <a:cubicBezTo>
                    <a:pt x="2859" y="34504"/>
                    <a:pt x="5467" y="33279"/>
                    <a:pt x="7841" y="31978"/>
                  </a:cubicBezTo>
                  <a:cubicBezTo>
                    <a:pt x="15965" y="27501"/>
                    <a:pt x="21390" y="21930"/>
                    <a:pt x="24996" y="16699"/>
                  </a:cubicBezTo>
                  <a:lnTo>
                    <a:pt x="25002" y="16699"/>
                  </a:lnTo>
                  <a:cubicBezTo>
                    <a:pt x="28227" y="12007"/>
                    <a:pt x="30206" y="7626"/>
                    <a:pt x="31168" y="4512"/>
                  </a:cubicBezTo>
                  <a:cubicBezTo>
                    <a:pt x="31659" y="2914"/>
                    <a:pt x="31998" y="1"/>
                    <a:pt x="31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3775882" y="1510925"/>
              <a:ext cx="860875" cy="879550"/>
            </a:xfrm>
            <a:custGeom>
              <a:avLst/>
              <a:gdLst/>
              <a:ahLst/>
              <a:cxnLst/>
              <a:rect l="l" t="t" r="r" b="b"/>
              <a:pathLst>
                <a:path w="34435" h="35182" extrusionOk="0">
                  <a:moveTo>
                    <a:pt x="34434" y="1"/>
                  </a:moveTo>
                  <a:lnTo>
                    <a:pt x="34434" y="1"/>
                  </a:lnTo>
                  <a:cubicBezTo>
                    <a:pt x="26220" y="1454"/>
                    <a:pt x="19605" y="4824"/>
                    <a:pt x="14367" y="9495"/>
                  </a:cubicBezTo>
                  <a:lnTo>
                    <a:pt x="14360" y="9502"/>
                  </a:lnTo>
                  <a:cubicBezTo>
                    <a:pt x="12346" y="14484"/>
                    <a:pt x="9059" y="19688"/>
                    <a:pt x="3772" y="24241"/>
                  </a:cubicBezTo>
                  <a:cubicBezTo>
                    <a:pt x="2188" y="27694"/>
                    <a:pt x="942" y="31376"/>
                    <a:pt x="1" y="35182"/>
                  </a:cubicBezTo>
                  <a:cubicBezTo>
                    <a:pt x="2561" y="32697"/>
                    <a:pt x="5122" y="30220"/>
                    <a:pt x="7682" y="27743"/>
                  </a:cubicBezTo>
                  <a:lnTo>
                    <a:pt x="19723" y="16048"/>
                  </a:lnTo>
                  <a:cubicBezTo>
                    <a:pt x="23709" y="12124"/>
                    <a:pt x="27715" y="8215"/>
                    <a:pt x="31549" y="4146"/>
                  </a:cubicBezTo>
                  <a:cubicBezTo>
                    <a:pt x="31549" y="4146"/>
                    <a:pt x="32670" y="2727"/>
                    <a:pt x="33133" y="2167"/>
                  </a:cubicBezTo>
                  <a:cubicBezTo>
                    <a:pt x="33867" y="1260"/>
                    <a:pt x="34434" y="1"/>
                    <a:pt x="3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3620707" y="1231875"/>
              <a:ext cx="593075" cy="1046675"/>
            </a:xfrm>
            <a:custGeom>
              <a:avLst/>
              <a:gdLst/>
              <a:ahLst/>
              <a:cxnLst/>
              <a:rect l="l" t="t" r="r" b="b"/>
              <a:pathLst>
                <a:path w="23723" h="41867" extrusionOk="0">
                  <a:moveTo>
                    <a:pt x="23321" y="1"/>
                  </a:moveTo>
                  <a:lnTo>
                    <a:pt x="21854" y="3170"/>
                  </a:lnTo>
                  <a:cubicBezTo>
                    <a:pt x="21854" y="3184"/>
                    <a:pt x="21847" y="3184"/>
                    <a:pt x="21847" y="3198"/>
                  </a:cubicBezTo>
                  <a:cubicBezTo>
                    <a:pt x="18968" y="7973"/>
                    <a:pt x="16214" y="12844"/>
                    <a:pt x="13446" y="17695"/>
                  </a:cubicBezTo>
                  <a:lnTo>
                    <a:pt x="5246" y="32352"/>
                  </a:lnTo>
                  <a:cubicBezTo>
                    <a:pt x="3495" y="35521"/>
                    <a:pt x="1731" y="38690"/>
                    <a:pt x="1" y="41866"/>
                  </a:cubicBezTo>
                  <a:cubicBezTo>
                    <a:pt x="3931" y="39963"/>
                    <a:pt x="7218" y="37770"/>
                    <a:pt x="9972" y="35403"/>
                  </a:cubicBezTo>
                  <a:cubicBezTo>
                    <a:pt x="15266" y="30864"/>
                    <a:pt x="18553" y="25646"/>
                    <a:pt x="20560" y="20657"/>
                  </a:cubicBezTo>
                  <a:lnTo>
                    <a:pt x="20567" y="20643"/>
                  </a:lnTo>
                  <a:cubicBezTo>
                    <a:pt x="23432" y="13564"/>
                    <a:pt x="23722" y="6921"/>
                    <a:pt x="23584" y="3156"/>
                  </a:cubicBezTo>
                  <a:lnTo>
                    <a:pt x="233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3578682" y="1232050"/>
              <a:ext cx="625225" cy="1015875"/>
            </a:xfrm>
            <a:custGeom>
              <a:avLst/>
              <a:gdLst/>
              <a:ahLst/>
              <a:cxnLst/>
              <a:rect l="l" t="t" r="r" b="b"/>
              <a:pathLst>
                <a:path w="25009" h="40635" extrusionOk="0">
                  <a:moveTo>
                    <a:pt x="25009" y="1"/>
                  </a:moveTo>
                  <a:lnTo>
                    <a:pt x="25009" y="1"/>
                  </a:lnTo>
                  <a:cubicBezTo>
                    <a:pt x="19272" y="3744"/>
                    <a:pt x="14850" y="7799"/>
                    <a:pt x="11439" y="11875"/>
                  </a:cubicBezTo>
                  <a:cubicBezTo>
                    <a:pt x="9813" y="17335"/>
                    <a:pt x="6816" y="23819"/>
                    <a:pt x="1440" y="30877"/>
                  </a:cubicBezTo>
                  <a:cubicBezTo>
                    <a:pt x="305" y="35147"/>
                    <a:pt x="35" y="38614"/>
                    <a:pt x="0" y="40635"/>
                  </a:cubicBezTo>
                  <a:cubicBezTo>
                    <a:pt x="1855" y="37611"/>
                    <a:pt x="3702" y="34573"/>
                    <a:pt x="5578" y="31556"/>
                  </a:cubicBezTo>
                  <a:lnTo>
                    <a:pt x="14470" y="17294"/>
                  </a:lnTo>
                  <a:cubicBezTo>
                    <a:pt x="17459" y="12567"/>
                    <a:pt x="20435" y="7848"/>
                    <a:pt x="23535" y="3198"/>
                  </a:cubicBezTo>
                  <a:cubicBezTo>
                    <a:pt x="23535" y="3184"/>
                    <a:pt x="23549" y="3184"/>
                    <a:pt x="23549" y="3177"/>
                  </a:cubicBezTo>
                  <a:lnTo>
                    <a:pt x="25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3447925" y="1103525"/>
              <a:ext cx="473675" cy="1096650"/>
            </a:xfrm>
            <a:custGeom>
              <a:avLst/>
              <a:gdLst/>
              <a:ahLst/>
              <a:cxnLst/>
              <a:rect l="l" t="t" r="r" b="b"/>
              <a:pathLst>
                <a:path w="18947" h="43866" extrusionOk="0">
                  <a:moveTo>
                    <a:pt x="18027" y="0"/>
                  </a:moveTo>
                  <a:lnTo>
                    <a:pt x="16906" y="3287"/>
                  </a:lnTo>
                  <a:cubicBezTo>
                    <a:pt x="14428" y="8186"/>
                    <a:pt x="12179" y="13176"/>
                    <a:pt x="10006" y="18213"/>
                  </a:cubicBezTo>
                  <a:cubicBezTo>
                    <a:pt x="7847" y="23237"/>
                    <a:pt x="5778" y="28303"/>
                    <a:pt x="3834" y="33417"/>
                  </a:cubicBezTo>
                  <a:cubicBezTo>
                    <a:pt x="2512" y="36883"/>
                    <a:pt x="1239" y="40364"/>
                    <a:pt x="0" y="43866"/>
                  </a:cubicBezTo>
                  <a:cubicBezTo>
                    <a:pt x="2616" y="41188"/>
                    <a:pt x="4865" y="38565"/>
                    <a:pt x="6809" y="36012"/>
                  </a:cubicBezTo>
                  <a:cubicBezTo>
                    <a:pt x="12186" y="28953"/>
                    <a:pt x="15183" y="22476"/>
                    <a:pt x="16809" y="17009"/>
                  </a:cubicBezTo>
                  <a:cubicBezTo>
                    <a:pt x="18608" y="10920"/>
                    <a:pt x="18947" y="6027"/>
                    <a:pt x="18615" y="3107"/>
                  </a:cubicBezTo>
                  <a:cubicBezTo>
                    <a:pt x="18518" y="2311"/>
                    <a:pt x="18027" y="0"/>
                    <a:pt x="18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3402075" y="1103525"/>
              <a:ext cx="496525" cy="1081775"/>
            </a:xfrm>
            <a:custGeom>
              <a:avLst/>
              <a:gdLst/>
              <a:ahLst/>
              <a:cxnLst/>
              <a:rect l="l" t="t" r="r" b="b"/>
              <a:pathLst>
                <a:path w="19861" h="43271" extrusionOk="0">
                  <a:moveTo>
                    <a:pt x="19861" y="0"/>
                  </a:moveTo>
                  <a:cubicBezTo>
                    <a:pt x="15120" y="3938"/>
                    <a:pt x="11266" y="8539"/>
                    <a:pt x="8242" y="13418"/>
                  </a:cubicBezTo>
                  <a:cubicBezTo>
                    <a:pt x="7432" y="19293"/>
                    <a:pt x="5356" y="26670"/>
                    <a:pt x="554" y="34628"/>
                  </a:cubicBezTo>
                  <a:cubicBezTo>
                    <a:pt x="132" y="37603"/>
                    <a:pt x="0" y="40503"/>
                    <a:pt x="153" y="43271"/>
                  </a:cubicBezTo>
                  <a:cubicBezTo>
                    <a:pt x="1530" y="39790"/>
                    <a:pt x="2955" y="36344"/>
                    <a:pt x="4436" y="32918"/>
                  </a:cubicBezTo>
                  <a:cubicBezTo>
                    <a:pt x="6602" y="27874"/>
                    <a:pt x="8865" y="22864"/>
                    <a:pt x="11238" y="17923"/>
                  </a:cubicBezTo>
                  <a:cubicBezTo>
                    <a:pt x="13619" y="12989"/>
                    <a:pt x="16062" y="8083"/>
                    <a:pt x="18740" y="3287"/>
                  </a:cubicBezTo>
                  <a:lnTo>
                    <a:pt x="19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3335143" y="1106100"/>
              <a:ext cx="303650" cy="989600"/>
            </a:xfrm>
            <a:custGeom>
              <a:avLst/>
              <a:gdLst/>
              <a:ahLst/>
              <a:cxnLst/>
              <a:rect l="l" t="t" r="r" b="b"/>
              <a:pathLst>
                <a:path w="12146" h="39584" extrusionOk="0">
                  <a:moveTo>
                    <a:pt x="10844" y="1"/>
                  </a:moveTo>
                  <a:lnTo>
                    <a:pt x="9786" y="2873"/>
                  </a:lnTo>
                  <a:cubicBezTo>
                    <a:pt x="8243" y="7647"/>
                    <a:pt x="6935" y="12498"/>
                    <a:pt x="5641" y="17356"/>
                  </a:cubicBezTo>
                  <a:cubicBezTo>
                    <a:pt x="4354" y="22207"/>
                    <a:pt x="3115" y="27065"/>
                    <a:pt x="1897" y="31937"/>
                  </a:cubicBezTo>
                  <a:cubicBezTo>
                    <a:pt x="1260" y="34490"/>
                    <a:pt x="624" y="37037"/>
                    <a:pt x="1" y="39583"/>
                  </a:cubicBezTo>
                  <a:cubicBezTo>
                    <a:pt x="1253" y="37881"/>
                    <a:pt x="2368" y="36206"/>
                    <a:pt x="3364" y="34545"/>
                  </a:cubicBezTo>
                  <a:cubicBezTo>
                    <a:pt x="8166" y="26580"/>
                    <a:pt x="10242" y="19204"/>
                    <a:pt x="11052" y="13329"/>
                  </a:cubicBezTo>
                  <a:cubicBezTo>
                    <a:pt x="12145" y="5239"/>
                    <a:pt x="10844" y="1"/>
                    <a:pt x="108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3278787" y="1106100"/>
              <a:ext cx="330800" cy="973675"/>
            </a:xfrm>
            <a:custGeom>
              <a:avLst/>
              <a:gdLst/>
              <a:ahLst/>
              <a:cxnLst/>
              <a:rect l="l" t="t" r="r" b="b"/>
              <a:pathLst>
                <a:path w="13232" h="38947" extrusionOk="0">
                  <a:moveTo>
                    <a:pt x="13231" y="1"/>
                  </a:moveTo>
                  <a:lnTo>
                    <a:pt x="10879" y="2866"/>
                  </a:lnTo>
                  <a:cubicBezTo>
                    <a:pt x="9993" y="4021"/>
                    <a:pt x="8858" y="5530"/>
                    <a:pt x="7571" y="7412"/>
                  </a:cubicBezTo>
                  <a:cubicBezTo>
                    <a:pt x="4256" y="12235"/>
                    <a:pt x="1" y="21667"/>
                    <a:pt x="1108" y="38946"/>
                  </a:cubicBezTo>
                  <a:cubicBezTo>
                    <a:pt x="1807" y="36518"/>
                    <a:pt x="2506" y="34075"/>
                    <a:pt x="3211" y="31646"/>
                  </a:cubicBezTo>
                  <a:cubicBezTo>
                    <a:pt x="4609" y="26830"/>
                    <a:pt x="6021" y="21999"/>
                    <a:pt x="7502" y="17197"/>
                  </a:cubicBezTo>
                  <a:cubicBezTo>
                    <a:pt x="8976" y="12395"/>
                    <a:pt x="10443" y="7585"/>
                    <a:pt x="12159" y="2866"/>
                  </a:cubicBezTo>
                  <a:lnTo>
                    <a:pt x="132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3519383" y="2153975"/>
              <a:ext cx="1319300" cy="791650"/>
            </a:xfrm>
            <a:custGeom>
              <a:avLst/>
              <a:gdLst/>
              <a:ahLst/>
              <a:cxnLst/>
              <a:rect l="l" t="t" r="r" b="b"/>
              <a:pathLst>
                <a:path w="52772" h="31666" extrusionOk="0">
                  <a:moveTo>
                    <a:pt x="52772" y="0"/>
                  </a:moveTo>
                  <a:lnTo>
                    <a:pt x="52772" y="0"/>
                  </a:lnTo>
                  <a:cubicBezTo>
                    <a:pt x="48564" y="2740"/>
                    <a:pt x="44226" y="5273"/>
                    <a:pt x="39894" y="7806"/>
                  </a:cubicBezTo>
                  <a:cubicBezTo>
                    <a:pt x="35548" y="10332"/>
                    <a:pt x="31182" y="12816"/>
                    <a:pt x="26815" y="15272"/>
                  </a:cubicBezTo>
                  <a:cubicBezTo>
                    <a:pt x="24781" y="16421"/>
                    <a:pt x="22746" y="17556"/>
                    <a:pt x="20705" y="18691"/>
                  </a:cubicBezTo>
                  <a:cubicBezTo>
                    <a:pt x="13979" y="22462"/>
                    <a:pt x="7211" y="26178"/>
                    <a:pt x="450" y="29874"/>
                  </a:cubicBezTo>
                  <a:cubicBezTo>
                    <a:pt x="446" y="29874"/>
                    <a:pt x="435" y="29877"/>
                    <a:pt x="422" y="29877"/>
                  </a:cubicBezTo>
                  <a:cubicBezTo>
                    <a:pt x="416" y="29877"/>
                    <a:pt x="409" y="29876"/>
                    <a:pt x="402" y="29874"/>
                  </a:cubicBezTo>
                  <a:cubicBezTo>
                    <a:pt x="222" y="29977"/>
                    <a:pt x="84" y="30136"/>
                    <a:pt x="0" y="30296"/>
                  </a:cubicBezTo>
                  <a:cubicBezTo>
                    <a:pt x="1232" y="30988"/>
                    <a:pt x="1993" y="31347"/>
                    <a:pt x="1993" y="31347"/>
                  </a:cubicBezTo>
                  <a:lnTo>
                    <a:pt x="1751" y="31666"/>
                  </a:lnTo>
                  <a:cubicBezTo>
                    <a:pt x="8235" y="27818"/>
                    <a:pt x="14678" y="23957"/>
                    <a:pt x="21092" y="20033"/>
                  </a:cubicBezTo>
                  <a:cubicBezTo>
                    <a:pt x="23189" y="18774"/>
                    <a:pt x="25272" y="17494"/>
                    <a:pt x="27369" y="16227"/>
                  </a:cubicBezTo>
                  <a:cubicBezTo>
                    <a:pt x="31645" y="13605"/>
                    <a:pt x="35929" y="10968"/>
                    <a:pt x="40171" y="8276"/>
                  </a:cubicBezTo>
                  <a:cubicBezTo>
                    <a:pt x="44419" y="5591"/>
                    <a:pt x="48675" y="2886"/>
                    <a:pt x="5277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3432132" y="1870250"/>
              <a:ext cx="1331950" cy="1017775"/>
            </a:xfrm>
            <a:custGeom>
              <a:avLst/>
              <a:gdLst/>
              <a:ahLst/>
              <a:cxnLst/>
              <a:rect l="l" t="t" r="r" b="b"/>
              <a:pathLst>
                <a:path w="53278" h="40711" extrusionOk="0">
                  <a:moveTo>
                    <a:pt x="53277" y="0"/>
                  </a:moveTo>
                  <a:lnTo>
                    <a:pt x="53277" y="0"/>
                  </a:lnTo>
                  <a:cubicBezTo>
                    <a:pt x="49285" y="3751"/>
                    <a:pt x="45064" y="7246"/>
                    <a:pt x="40801" y="10671"/>
                  </a:cubicBezTo>
                  <a:cubicBezTo>
                    <a:pt x="36517" y="14082"/>
                    <a:pt x="32151" y="17390"/>
                    <a:pt x="27729" y="20622"/>
                  </a:cubicBezTo>
                  <a:cubicBezTo>
                    <a:pt x="24982" y="22615"/>
                    <a:pt x="22214" y="24580"/>
                    <a:pt x="19404" y="26504"/>
                  </a:cubicBezTo>
                  <a:cubicBezTo>
                    <a:pt x="13197" y="30801"/>
                    <a:pt x="6866" y="34898"/>
                    <a:pt x="423" y="38807"/>
                  </a:cubicBezTo>
                  <a:cubicBezTo>
                    <a:pt x="402" y="38807"/>
                    <a:pt x="395" y="38828"/>
                    <a:pt x="368" y="38835"/>
                  </a:cubicBezTo>
                  <a:cubicBezTo>
                    <a:pt x="216" y="38939"/>
                    <a:pt x="112" y="39050"/>
                    <a:pt x="1" y="39209"/>
                  </a:cubicBezTo>
                  <a:cubicBezTo>
                    <a:pt x="852" y="39776"/>
                    <a:pt x="1662" y="40281"/>
                    <a:pt x="2388" y="40710"/>
                  </a:cubicBezTo>
                  <a:cubicBezTo>
                    <a:pt x="8789" y="36448"/>
                    <a:pt x="15059" y="31977"/>
                    <a:pt x="21197" y="27348"/>
                  </a:cubicBezTo>
                  <a:cubicBezTo>
                    <a:pt x="23653" y="25487"/>
                    <a:pt x="26103" y="23584"/>
                    <a:pt x="28525" y="21681"/>
                  </a:cubicBezTo>
                  <a:cubicBezTo>
                    <a:pt x="32829" y="18276"/>
                    <a:pt x="37064" y="14774"/>
                    <a:pt x="41216" y="11183"/>
                  </a:cubicBezTo>
                  <a:cubicBezTo>
                    <a:pt x="45354" y="7592"/>
                    <a:pt x="49451" y="3910"/>
                    <a:pt x="5327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3360007" y="1614375"/>
              <a:ext cx="1204600" cy="1230050"/>
            </a:xfrm>
            <a:custGeom>
              <a:avLst/>
              <a:gdLst/>
              <a:ahLst/>
              <a:cxnLst/>
              <a:rect l="l" t="t" r="r" b="b"/>
              <a:pathLst>
                <a:path w="48184" h="49202" extrusionOk="0">
                  <a:moveTo>
                    <a:pt x="48184" y="1"/>
                  </a:moveTo>
                  <a:cubicBezTo>
                    <a:pt x="44350" y="4063"/>
                    <a:pt x="40344" y="7973"/>
                    <a:pt x="36358" y="11903"/>
                  </a:cubicBezTo>
                  <a:lnTo>
                    <a:pt x="24317" y="23605"/>
                  </a:lnTo>
                  <a:cubicBezTo>
                    <a:pt x="21757" y="26082"/>
                    <a:pt x="19196" y="28559"/>
                    <a:pt x="16636" y="31044"/>
                  </a:cubicBezTo>
                  <a:cubicBezTo>
                    <a:pt x="11155" y="36365"/>
                    <a:pt x="5702" y="41700"/>
                    <a:pt x="270" y="47070"/>
                  </a:cubicBezTo>
                  <a:cubicBezTo>
                    <a:pt x="256" y="47091"/>
                    <a:pt x="229" y="47098"/>
                    <a:pt x="222" y="47126"/>
                  </a:cubicBezTo>
                  <a:cubicBezTo>
                    <a:pt x="132" y="47209"/>
                    <a:pt x="63" y="47312"/>
                    <a:pt x="0" y="47416"/>
                  </a:cubicBezTo>
                  <a:cubicBezTo>
                    <a:pt x="865" y="48067"/>
                    <a:pt x="1723" y="48662"/>
                    <a:pt x="2540" y="49202"/>
                  </a:cubicBezTo>
                  <a:cubicBezTo>
                    <a:pt x="8021" y="43264"/>
                    <a:pt x="13529" y="37341"/>
                    <a:pt x="19079" y="31445"/>
                  </a:cubicBezTo>
                  <a:cubicBezTo>
                    <a:pt x="21196" y="29182"/>
                    <a:pt x="23314" y="26947"/>
                    <a:pt x="25431" y="24684"/>
                  </a:cubicBezTo>
                  <a:lnTo>
                    <a:pt x="36911" y="12450"/>
                  </a:lnTo>
                  <a:cubicBezTo>
                    <a:pt x="40717" y="8346"/>
                    <a:pt x="44544" y="4236"/>
                    <a:pt x="4818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3281807" y="1311800"/>
              <a:ext cx="885075" cy="1474150"/>
            </a:xfrm>
            <a:custGeom>
              <a:avLst/>
              <a:gdLst/>
              <a:ahLst/>
              <a:cxnLst/>
              <a:rect l="l" t="t" r="r" b="b"/>
              <a:pathLst>
                <a:path w="35403" h="58966" extrusionOk="0">
                  <a:moveTo>
                    <a:pt x="35403" y="1"/>
                  </a:moveTo>
                  <a:lnTo>
                    <a:pt x="35403" y="1"/>
                  </a:lnTo>
                  <a:cubicBezTo>
                    <a:pt x="32310" y="4644"/>
                    <a:pt x="29334" y="9377"/>
                    <a:pt x="26345" y="14104"/>
                  </a:cubicBezTo>
                  <a:lnTo>
                    <a:pt x="17453" y="28359"/>
                  </a:lnTo>
                  <a:cubicBezTo>
                    <a:pt x="15577" y="31376"/>
                    <a:pt x="13730" y="34414"/>
                    <a:pt x="11875" y="37438"/>
                  </a:cubicBezTo>
                  <a:cubicBezTo>
                    <a:pt x="7889" y="43936"/>
                    <a:pt x="3938" y="50447"/>
                    <a:pt x="1" y="56973"/>
                  </a:cubicBezTo>
                  <a:cubicBezTo>
                    <a:pt x="741" y="57616"/>
                    <a:pt x="1537" y="58288"/>
                    <a:pt x="2395" y="58966"/>
                  </a:cubicBezTo>
                  <a:cubicBezTo>
                    <a:pt x="2499" y="58848"/>
                    <a:pt x="2589" y="58737"/>
                    <a:pt x="2665" y="58592"/>
                  </a:cubicBezTo>
                  <a:cubicBezTo>
                    <a:pt x="6270" y="51928"/>
                    <a:pt x="9889" y="45292"/>
                    <a:pt x="13543" y="38663"/>
                  </a:cubicBezTo>
                  <a:lnTo>
                    <a:pt x="13557" y="38663"/>
                  </a:lnTo>
                  <a:cubicBezTo>
                    <a:pt x="15287" y="35493"/>
                    <a:pt x="17051" y="32324"/>
                    <a:pt x="18802" y="29148"/>
                  </a:cubicBezTo>
                  <a:lnTo>
                    <a:pt x="27002" y="14498"/>
                  </a:lnTo>
                  <a:cubicBezTo>
                    <a:pt x="29770" y="9647"/>
                    <a:pt x="32524" y="4776"/>
                    <a:pt x="3540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3225275" y="1186200"/>
              <a:ext cx="645300" cy="1542675"/>
            </a:xfrm>
            <a:custGeom>
              <a:avLst/>
              <a:gdLst/>
              <a:ahLst/>
              <a:cxnLst/>
              <a:rect l="l" t="t" r="r" b="b"/>
              <a:pathLst>
                <a:path w="25812" h="61707" extrusionOk="0">
                  <a:moveTo>
                    <a:pt x="25812" y="1"/>
                  </a:moveTo>
                  <a:lnTo>
                    <a:pt x="25812" y="1"/>
                  </a:lnTo>
                  <a:cubicBezTo>
                    <a:pt x="23134" y="4783"/>
                    <a:pt x="20691" y="9689"/>
                    <a:pt x="18310" y="14637"/>
                  </a:cubicBezTo>
                  <a:cubicBezTo>
                    <a:pt x="15937" y="19570"/>
                    <a:pt x="13674" y="24581"/>
                    <a:pt x="11508" y="29625"/>
                  </a:cubicBezTo>
                  <a:cubicBezTo>
                    <a:pt x="10034" y="33051"/>
                    <a:pt x="8602" y="36504"/>
                    <a:pt x="7232" y="39977"/>
                  </a:cubicBezTo>
                  <a:cubicBezTo>
                    <a:pt x="4637" y="46503"/>
                    <a:pt x="2215" y="53111"/>
                    <a:pt x="0" y="59789"/>
                  </a:cubicBezTo>
                  <a:cubicBezTo>
                    <a:pt x="609" y="60384"/>
                    <a:pt x="1294" y="61035"/>
                    <a:pt x="2076" y="61706"/>
                  </a:cubicBezTo>
                  <a:cubicBezTo>
                    <a:pt x="2187" y="61554"/>
                    <a:pt x="2270" y="61395"/>
                    <a:pt x="2325" y="61208"/>
                  </a:cubicBezTo>
                  <a:cubicBezTo>
                    <a:pt x="4304" y="54267"/>
                    <a:pt x="6512" y="47375"/>
                    <a:pt x="8906" y="40559"/>
                  </a:cubicBezTo>
                  <a:cubicBezTo>
                    <a:pt x="10145" y="37057"/>
                    <a:pt x="11418" y="33576"/>
                    <a:pt x="12740" y="30130"/>
                  </a:cubicBezTo>
                  <a:cubicBezTo>
                    <a:pt x="14684" y="25023"/>
                    <a:pt x="16753" y="19951"/>
                    <a:pt x="18912" y="14920"/>
                  </a:cubicBezTo>
                  <a:cubicBezTo>
                    <a:pt x="21085" y="9883"/>
                    <a:pt x="23334" y="4893"/>
                    <a:pt x="2581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3151593" y="1190999"/>
              <a:ext cx="427850" cy="1472075"/>
            </a:xfrm>
            <a:custGeom>
              <a:avLst/>
              <a:gdLst/>
              <a:ahLst/>
              <a:cxnLst/>
              <a:rect l="l" t="t" r="r" b="b"/>
              <a:pathLst>
                <a:path w="17114" h="58883" extrusionOk="0">
                  <a:moveTo>
                    <a:pt x="17114" y="1"/>
                  </a:moveTo>
                  <a:lnTo>
                    <a:pt x="17114" y="1"/>
                  </a:lnTo>
                  <a:cubicBezTo>
                    <a:pt x="15398" y="4734"/>
                    <a:pt x="13931" y="9530"/>
                    <a:pt x="12457" y="14332"/>
                  </a:cubicBezTo>
                  <a:cubicBezTo>
                    <a:pt x="10976" y="19134"/>
                    <a:pt x="9564" y="23965"/>
                    <a:pt x="8166" y="28781"/>
                  </a:cubicBezTo>
                  <a:cubicBezTo>
                    <a:pt x="7461" y="31210"/>
                    <a:pt x="6762" y="33653"/>
                    <a:pt x="6063" y="36081"/>
                  </a:cubicBezTo>
                  <a:cubicBezTo>
                    <a:pt x="3994" y="43250"/>
                    <a:pt x="1987" y="50447"/>
                    <a:pt x="1" y="57644"/>
                  </a:cubicBezTo>
                  <a:lnTo>
                    <a:pt x="298" y="57250"/>
                  </a:lnTo>
                  <a:cubicBezTo>
                    <a:pt x="298" y="57250"/>
                    <a:pt x="838" y="57886"/>
                    <a:pt x="1807" y="58883"/>
                  </a:cubicBezTo>
                  <a:cubicBezTo>
                    <a:pt x="1952" y="58744"/>
                    <a:pt x="2056" y="58564"/>
                    <a:pt x="2111" y="58343"/>
                  </a:cubicBezTo>
                  <a:cubicBezTo>
                    <a:pt x="3821" y="51125"/>
                    <a:pt x="5551" y="43908"/>
                    <a:pt x="7336" y="36711"/>
                  </a:cubicBezTo>
                  <a:cubicBezTo>
                    <a:pt x="7959" y="34158"/>
                    <a:pt x="8589" y="31618"/>
                    <a:pt x="9225" y="29065"/>
                  </a:cubicBezTo>
                  <a:cubicBezTo>
                    <a:pt x="10450" y="24207"/>
                    <a:pt x="11682" y="19335"/>
                    <a:pt x="12976" y="14484"/>
                  </a:cubicBezTo>
                  <a:cubicBezTo>
                    <a:pt x="14277" y="9626"/>
                    <a:pt x="15578" y="4776"/>
                    <a:pt x="1711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3124575" y="2608950"/>
              <a:ext cx="461600" cy="369375"/>
            </a:xfrm>
            <a:custGeom>
              <a:avLst/>
              <a:gdLst/>
              <a:ahLst/>
              <a:cxnLst/>
              <a:rect l="l" t="t" r="r" b="b"/>
              <a:pathLst>
                <a:path w="18464" h="14775" extrusionOk="0">
                  <a:moveTo>
                    <a:pt x="1246" y="1"/>
                  </a:moveTo>
                  <a:lnTo>
                    <a:pt x="949" y="395"/>
                  </a:lnTo>
                  <a:lnTo>
                    <a:pt x="1" y="1634"/>
                  </a:lnTo>
                  <a:cubicBezTo>
                    <a:pt x="1" y="1634"/>
                    <a:pt x="3530" y="6007"/>
                    <a:pt x="7765" y="9239"/>
                  </a:cubicBezTo>
                  <a:lnTo>
                    <a:pt x="7820" y="9294"/>
                  </a:lnTo>
                  <a:cubicBezTo>
                    <a:pt x="12062" y="12533"/>
                    <a:pt x="17211" y="14775"/>
                    <a:pt x="17211" y="14775"/>
                  </a:cubicBezTo>
                  <a:lnTo>
                    <a:pt x="18221" y="13474"/>
                  </a:lnTo>
                  <a:lnTo>
                    <a:pt x="18463" y="13155"/>
                  </a:lnTo>
                  <a:cubicBezTo>
                    <a:pt x="18463" y="13155"/>
                    <a:pt x="17702" y="12796"/>
                    <a:pt x="16463" y="12104"/>
                  </a:cubicBezTo>
                  <a:cubicBezTo>
                    <a:pt x="15986" y="11841"/>
                    <a:pt x="15432" y="11522"/>
                    <a:pt x="14823" y="11162"/>
                  </a:cubicBezTo>
                  <a:cubicBezTo>
                    <a:pt x="14097" y="10733"/>
                    <a:pt x="13287" y="10228"/>
                    <a:pt x="12436" y="9661"/>
                  </a:cubicBezTo>
                  <a:cubicBezTo>
                    <a:pt x="12318" y="9585"/>
                    <a:pt x="12187" y="9502"/>
                    <a:pt x="12076" y="9419"/>
                  </a:cubicBezTo>
                  <a:cubicBezTo>
                    <a:pt x="11267" y="8879"/>
                    <a:pt x="10408" y="8284"/>
                    <a:pt x="9543" y="7633"/>
                  </a:cubicBezTo>
                  <a:cubicBezTo>
                    <a:pt x="9447" y="7557"/>
                    <a:pt x="9343" y="7495"/>
                    <a:pt x="9260" y="7419"/>
                  </a:cubicBezTo>
                  <a:lnTo>
                    <a:pt x="9197" y="7370"/>
                  </a:lnTo>
                  <a:cubicBezTo>
                    <a:pt x="9066" y="7266"/>
                    <a:pt x="8948" y="7163"/>
                    <a:pt x="8817" y="7073"/>
                  </a:cubicBezTo>
                  <a:cubicBezTo>
                    <a:pt x="7959" y="6402"/>
                    <a:pt x="7156" y="5730"/>
                    <a:pt x="6423" y="5087"/>
                  </a:cubicBezTo>
                  <a:cubicBezTo>
                    <a:pt x="6312" y="4990"/>
                    <a:pt x="6208" y="4893"/>
                    <a:pt x="6090" y="4789"/>
                  </a:cubicBezTo>
                  <a:cubicBezTo>
                    <a:pt x="5315" y="4111"/>
                    <a:pt x="4630" y="3467"/>
                    <a:pt x="4014" y="2872"/>
                  </a:cubicBezTo>
                  <a:cubicBezTo>
                    <a:pt x="3544" y="2423"/>
                    <a:pt x="3122" y="2007"/>
                    <a:pt x="2755" y="1634"/>
                  </a:cubicBezTo>
                  <a:cubicBezTo>
                    <a:pt x="1786" y="637"/>
                    <a:pt x="1246" y="1"/>
                    <a:pt x="1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3048300" y="2649950"/>
              <a:ext cx="506725" cy="428725"/>
            </a:xfrm>
            <a:custGeom>
              <a:avLst/>
              <a:gdLst/>
              <a:ahLst/>
              <a:cxnLst/>
              <a:rect l="l" t="t" r="r" b="b"/>
              <a:pathLst>
                <a:path w="20269" h="17149" extrusionOk="0">
                  <a:moveTo>
                    <a:pt x="3059" y="1"/>
                  </a:moveTo>
                  <a:lnTo>
                    <a:pt x="0" y="4014"/>
                  </a:lnTo>
                  <a:lnTo>
                    <a:pt x="49" y="4070"/>
                  </a:lnTo>
                  <a:lnTo>
                    <a:pt x="62" y="4049"/>
                  </a:lnTo>
                  <a:cubicBezTo>
                    <a:pt x="62" y="4049"/>
                    <a:pt x="1931" y="7529"/>
                    <a:pt x="7654" y="11896"/>
                  </a:cubicBezTo>
                  <a:cubicBezTo>
                    <a:pt x="13363" y="16256"/>
                    <a:pt x="17217" y="17148"/>
                    <a:pt x="17217" y="17148"/>
                  </a:cubicBezTo>
                  <a:lnTo>
                    <a:pt x="20269" y="13135"/>
                  </a:lnTo>
                  <a:cubicBezTo>
                    <a:pt x="20269" y="13135"/>
                    <a:pt x="15120" y="10893"/>
                    <a:pt x="10885" y="7654"/>
                  </a:cubicBezTo>
                  <a:lnTo>
                    <a:pt x="10823" y="7606"/>
                  </a:lnTo>
                  <a:cubicBezTo>
                    <a:pt x="6588" y="4388"/>
                    <a:pt x="3059" y="1"/>
                    <a:pt x="3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2807125" y="2750975"/>
              <a:ext cx="671600" cy="505700"/>
            </a:xfrm>
            <a:custGeom>
              <a:avLst/>
              <a:gdLst/>
              <a:ahLst/>
              <a:cxnLst/>
              <a:rect l="l" t="t" r="r" b="b"/>
              <a:pathLst>
                <a:path w="26864" h="20228" extrusionOk="0">
                  <a:moveTo>
                    <a:pt x="9709" y="1"/>
                  </a:moveTo>
                  <a:lnTo>
                    <a:pt x="9703" y="15"/>
                  </a:lnTo>
                  <a:cubicBezTo>
                    <a:pt x="9308" y="423"/>
                    <a:pt x="1" y="10305"/>
                    <a:pt x="9751" y="17744"/>
                  </a:cubicBezTo>
                  <a:cubicBezTo>
                    <a:pt x="12108" y="19542"/>
                    <a:pt x="14309" y="20228"/>
                    <a:pt x="16295" y="20228"/>
                  </a:cubicBezTo>
                  <a:cubicBezTo>
                    <a:pt x="22693" y="20228"/>
                    <a:pt x="26864" y="13107"/>
                    <a:pt x="26864" y="13107"/>
                  </a:cubicBezTo>
                  <a:cubicBezTo>
                    <a:pt x="26864" y="13107"/>
                    <a:pt x="23010" y="12215"/>
                    <a:pt x="17301" y="7855"/>
                  </a:cubicBezTo>
                  <a:cubicBezTo>
                    <a:pt x="11578" y="3488"/>
                    <a:pt x="9709" y="1"/>
                    <a:pt x="97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2928575" y="2747350"/>
              <a:ext cx="553975" cy="517075"/>
            </a:xfrm>
            <a:custGeom>
              <a:avLst/>
              <a:gdLst/>
              <a:ahLst/>
              <a:cxnLst/>
              <a:rect l="l" t="t" r="r" b="b"/>
              <a:pathLst>
                <a:path w="22159" h="20683" extrusionOk="0">
                  <a:moveTo>
                    <a:pt x="4706" y="1"/>
                  </a:moveTo>
                  <a:cubicBezTo>
                    <a:pt x="2360" y="2492"/>
                    <a:pt x="471" y="5606"/>
                    <a:pt x="153" y="9135"/>
                  </a:cubicBezTo>
                  <a:cubicBezTo>
                    <a:pt x="1" y="10879"/>
                    <a:pt x="360" y="12685"/>
                    <a:pt x="1198" y="14242"/>
                  </a:cubicBezTo>
                  <a:cubicBezTo>
                    <a:pt x="2028" y="15813"/>
                    <a:pt x="3281" y="17107"/>
                    <a:pt x="4644" y="18165"/>
                  </a:cubicBezTo>
                  <a:cubicBezTo>
                    <a:pt x="6042" y="19210"/>
                    <a:pt x="7606" y="20068"/>
                    <a:pt x="9336" y="20456"/>
                  </a:cubicBezTo>
                  <a:cubicBezTo>
                    <a:pt x="9999" y="20608"/>
                    <a:pt x="10681" y="20683"/>
                    <a:pt x="11362" y="20683"/>
                  </a:cubicBezTo>
                  <a:cubicBezTo>
                    <a:pt x="12450" y="20683"/>
                    <a:pt x="13538" y="20491"/>
                    <a:pt x="14546" y="20117"/>
                  </a:cubicBezTo>
                  <a:cubicBezTo>
                    <a:pt x="17868" y="18871"/>
                    <a:pt x="20366" y="16235"/>
                    <a:pt x="22158" y="13321"/>
                  </a:cubicBezTo>
                  <a:lnTo>
                    <a:pt x="21833" y="13121"/>
                  </a:lnTo>
                  <a:cubicBezTo>
                    <a:pt x="18934" y="15176"/>
                    <a:pt x="16041" y="16851"/>
                    <a:pt x="13536" y="17238"/>
                  </a:cubicBezTo>
                  <a:cubicBezTo>
                    <a:pt x="13164" y="17279"/>
                    <a:pt x="12810" y="17300"/>
                    <a:pt x="12470" y="17300"/>
                  </a:cubicBezTo>
                  <a:cubicBezTo>
                    <a:pt x="11651" y="17300"/>
                    <a:pt x="10907" y="17179"/>
                    <a:pt x="10159" y="16920"/>
                  </a:cubicBezTo>
                  <a:cubicBezTo>
                    <a:pt x="9640" y="16726"/>
                    <a:pt x="9107" y="16512"/>
                    <a:pt x="8581" y="16193"/>
                  </a:cubicBezTo>
                  <a:cubicBezTo>
                    <a:pt x="8069" y="15916"/>
                    <a:pt x="7453" y="15501"/>
                    <a:pt x="7024" y="15162"/>
                  </a:cubicBezTo>
                  <a:cubicBezTo>
                    <a:pt x="4762" y="13391"/>
                    <a:pt x="3516" y="11868"/>
                    <a:pt x="3191" y="9356"/>
                  </a:cubicBezTo>
                  <a:cubicBezTo>
                    <a:pt x="2893" y="6831"/>
                    <a:pt x="3751" y="3606"/>
                    <a:pt x="4983" y="263"/>
                  </a:cubicBezTo>
                  <a:lnTo>
                    <a:pt x="4706" y="1"/>
                  </a:lnTo>
                  <a:close/>
                </a:path>
              </a:pathLst>
            </a:custGeom>
            <a:solidFill>
              <a:srgbClr val="000000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3248275" y="2184575"/>
              <a:ext cx="716250" cy="571625"/>
            </a:xfrm>
            <a:custGeom>
              <a:avLst/>
              <a:gdLst/>
              <a:ahLst/>
              <a:cxnLst/>
              <a:rect l="l" t="t" r="r" b="b"/>
              <a:pathLst>
                <a:path w="28650" h="22865" extrusionOk="0">
                  <a:moveTo>
                    <a:pt x="859" y="1"/>
                  </a:moveTo>
                  <a:lnTo>
                    <a:pt x="1" y="3018"/>
                  </a:lnTo>
                  <a:cubicBezTo>
                    <a:pt x="2167" y="5336"/>
                    <a:pt x="6713" y="9931"/>
                    <a:pt x="12796" y="14574"/>
                  </a:cubicBezTo>
                  <a:cubicBezTo>
                    <a:pt x="16629" y="17501"/>
                    <a:pt x="21072" y="20449"/>
                    <a:pt x="25916" y="22864"/>
                  </a:cubicBezTo>
                  <a:lnTo>
                    <a:pt x="28649" y="21211"/>
                  </a:lnTo>
                  <a:cubicBezTo>
                    <a:pt x="14103" y="14464"/>
                    <a:pt x="2554" y="1904"/>
                    <a:pt x="859" y="1"/>
                  </a:cubicBezTo>
                  <a:close/>
                </a:path>
              </a:pathLst>
            </a:custGeom>
            <a:solidFill>
              <a:srgbClr val="CED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3188075" y="2396325"/>
              <a:ext cx="578000" cy="480450"/>
            </a:xfrm>
            <a:custGeom>
              <a:avLst/>
              <a:gdLst/>
              <a:ahLst/>
              <a:cxnLst/>
              <a:rect l="l" t="t" r="r" b="b"/>
              <a:pathLst>
                <a:path w="23120" h="19218" extrusionOk="0">
                  <a:moveTo>
                    <a:pt x="872" y="1"/>
                  </a:moveTo>
                  <a:lnTo>
                    <a:pt x="1" y="3122"/>
                  </a:lnTo>
                  <a:cubicBezTo>
                    <a:pt x="2028" y="5475"/>
                    <a:pt x="5965" y="9717"/>
                    <a:pt x="11010" y="13564"/>
                  </a:cubicBezTo>
                  <a:cubicBezTo>
                    <a:pt x="13806" y="15688"/>
                    <a:pt x="16934" y="17709"/>
                    <a:pt x="20276" y="19218"/>
                  </a:cubicBezTo>
                  <a:lnTo>
                    <a:pt x="23120" y="17515"/>
                  </a:lnTo>
                  <a:cubicBezTo>
                    <a:pt x="12013" y="13246"/>
                    <a:pt x="2561" y="2070"/>
                    <a:pt x="872" y="1"/>
                  </a:cubicBezTo>
                  <a:close/>
                </a:path>
              </a:pathLst>
            </a:custGeom>
            <a:solidFill>
              <a:srgbClr val="CED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3154350" y="2607575"/>
              <a:ext cx="432175" cy="330975"/>
            </a:xfrm>
            <a:custGeom>
              <a:avLst/>
              <a:gdLst/>
              <a:ahLst/>
              <a:cxnLst/>
              <a:rect l="l" t="t" r="r" b="b"/>
              <a:pathLst>
                <a:path w="17287" h="13239" extrusionOk="0">
                  <a:moveTo>
                    <a:pt x="104" y="0"/>
                  </a:moveTo>
                  <a:lnTo>
                    <a:pt x="0" y="76"/>
                  </a:lnTo>
                  <a:cubicBezTo>
                    <a:pt x="886" y="1730"/>
                    <a:pt x="1993" y="3225"/>
                    <a:pt x="3252" y="4588"/>
                  </a:cubicBezTo>
                  <a:cubicBezTo>
                    <a:pt x="4484" y="5958"/>
                    <a:pt x="5861" y="7190"/>
                    <a:pt x="7342" y="8339"/>
                  </a:cubicBezTo>
                  <a:cubicBezTo>
                    <a:pt x="8823" y="9432"/>
                    <a:pt x="10380" y="10470"/>
                    <a:pt x="12041" y="11273"/>
                  </a:cubicBezTo>
                  <a:cubicBezTo>
                    <a:pt x="12878" y="11681"/>
                    <a:pt x="13708" y="12069"/>
                    <a:pt x="14567" y="12422"/>
                  </a:cubicBezTo>
                  <a:cubicBezTo>
                    <a:pt x="15452" y="12719"/>
                    <a:pt x="16310" y="13051"/>
                    <a:pt x="17238" y="13238"/>
                  </a:cubicBezTo>
                  <a:lnTo>
                    <a:pt x="17286" y="13120"/>
                  </a:lnTo>
                  <a:cubicBezTo>
                    <a:pt x="14054" y="11487"/>
                    <a:pt x="10982" y="9536"/>
                    <a:pt x="8110" y="7328"/>
                  </a:cubicBezTo>
                  <a:cubicBezTo>
                    <a:pt x="5232" y="5142"/>
                    <a:pt x="2533" y="2692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-36375" y="-41925"/>
            <a:ext cx="9226200" cy="101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5"/>
          <p:cNvSpPr txBox="1">
            <a:spLocks noGrp="1"/>
          </p:cNvSpPr>
          <p:nvPr>
            <p:ph type="title"/>
          </p:nvPr>
        </p:nvSpPr>
        <p:spPr>
          <a:xfrm>
            <a:off x="94675" y="179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Timeline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"/>
          <p:cNvSpPr/>
          <p:nvPr/>
        </p:nvSpPr>
        <p:spPr>
          <a:xfrm>
            <a:off x="-36375" y="-41925"/>
            <a:ext cx="9226200" cy="101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6"/>
          <p:cNvSpPr txBox="1"/>
          <p:nvPr/>
        </p:nvSpPr>
        <p:spPr>
          <a:xfrm>
            <a:off x="2997402" y="1759091"/>
            <a:ext cx="939000" cy="2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46.8%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4" name="Google Shape;484;p36"/>
          <p:cNvSpPr txBox="1"/>
          <p:nvPr/>
        </p:nvSpPr>
        <p:spPr>
          <a:xfrm>
            <a:off x="528125" y="1759091"/>
            <a:ext cx="939000" cy="2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13%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" name="Google Shape;485;p36"/>
          <p:cNvSpPr txBox="1"/>
          <p:nvPr/>
        </p:nvSpPr>
        <p:spPr>
          <a:xfrm>
            <a:off x="526165" y="2274995"/>
            <a:ext cx="9432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In-Person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36"/>
          <p:cNvSpPr txBox="1"/>
          <p:nvPr/>
        </p:nvSpPr>
        <p:spPr>
          <a:xfrm>
            <a:off x="1760802" y="2274995"/>
            <a:ext cx="9432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" name="Google Shape;487;p36"/>
          <p:cNvSpPr txBox="1"/>
          <p:nvPr/>
        </p:nvSpPr>
        <p:spPr>
          <a:xfrm>
            <a:off x="2918154" y="2275005"/>
            <a:ext cx="10842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Phone Call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8" name="Google Shape;488;p36"/>
          <p:cNvSpPr/>
          <p:nvPr/>
        </p:nvSpPr>
        <p:spPr>
          <a:xfrm>
            <a:off x="638766" y="1535990"/>
            <a:ext cx="629700" cy="348600"/>
          </a:xfrm>
          <a:prstGeom prst="arc">
            <a:avLst>
              <a:gd name="adj1" fmla="val 16200000"/>
              <a:gd name="adj2" fmla="val 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9" name="Google Shape;489;p36"/>
          <p:cNvSpPr/>
          <p:nvPr/>
        </p:nvSpPr>
        <p:spPr>
          <a:xfrm>
            <a:off x="3108041" y="1535990"/>
            <a:ext cx="717900" cy="669300"/>
          </a:xfrm>
          <a:prstGeom prst="arc">
            <a:avLst>
              <a:gd name="adj1" fmla="val 16200000"/>
              <a:gd name="adj2" fmla="val 5191017"/>
            </a:avLst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" name="Google Shape;490;p36"/>
          <p:cNvSpPr txBox="1"/>
          <p:nvPr/>
        </p:nvSpPr>
        <p:spPr>
          <a:xfrm>
            <a:off x="4802688" y="2926950"/>
            <a:ext cx="196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Faced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" name="Google Shape;491;p36"/>
          <p:cNvSpPr txBox="1"/>
          <p:nvPr/>
        </p:nvSpPr>
        <p:spPr>
          <a:xfrm>
            <a:off x="189500" y="1074750"/>
            <a:ext cx="183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Booking Methods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2" name="Google Shape;492;p36"/>
          <p:cNvSpPr txBox="1"/>
          <p:nvPr/>
        </p:nvSpPr>
        <p:spPr>
          <a:xfrm>
            <a:off x="1762762" y="1759091"/>
            <a:ext cx="939000" cy="2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27%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3" name="Google Shape;493;p36"/>
          <p:cNvSpPr/>
          <p:nvPr/>
        </p:nvSpPr>
        <p:spPr>
          <a:xfrm>
            <a:off x="1873402" y="1535990"/>
            <a:ext cx="717900" cy="669300"/>
          </a:xfrm>
          <a:prstGeom prst="arc">
            <a:avLst>
              <a:gd name="adj1" fmla="val 16200000"/>
              <a:gd name="adj2" fmla="val 0"/>
            </a:avLst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4" name="Google Shape;494;p36"/>
          <p:cNvSpPr txBox="1">
            <a:spLocks noGrp="1"/>
          </p:cNvSpPr>
          <p:nvPr>
            <p:ph type="sldNum" idx="12"/>
          </p:nvPr>
        </p:nvSpPr>
        <p:spPr>
          <a:xfrm>
            <a:off x="838253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95" name="Google Shape;495;p36"/>
          <p:cNvSpPr txBox="1">
            <a:spLocks noGrp="1"/>
          </p:cNvSpPr>
          <p:nvPr>
            <p:ph type="title" idx="4294967295"/>
          </p:nvPr>
        </p:nvSpPr>
        <p:spPr>
          <a:xfrm>
            <a:off x="94675" y="70950"/>
            <a:ext cx="44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Result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96" name="Google Shape;496;p36"/>
          <p:cNvCxnSpPr/>
          <p:nvPr/>
        </p:nvCxnSpPr>
        <p:spPr>
          <a:xfrm>
            <a:off x="4576725" y="415275"/>
            <a:ext cx="2400" cy="513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7" name="Google Shape;4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463" y="3404838"/>
            <a:ext cx="3696775" cy="1651997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6"/>
          <p:cNvSpPr txBox="1"/>
          <p:nvPr/>
        </p:nvSpPr>
        <p:spPr>
          <a:xfrm>
            <a:off x="94675" y="542175"/>
            <a:ext cx="433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672 survey responses; 5 interviews; 2 observations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9" name="Google Shape;499;p36"/>
          <p:cNvPicPr preferRelativeResize="0"/>
          <p:nvPr/>
        </p:nvPicPr>
        <p:blipFill rotWithShape="1">
          <a:blip r:embed="rId4">
            <a:alphaModFix/>
          </a:blip>
          <a:srcRect l="13475" r="4905" b="35383"/>
          <a:stretch/>
        </p:blipFill>
        <p:spPr>
          <a:xfrm>
            <a:off x="175413" y="3038350"/>
            <a:ext cx="4177725" cy="20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6"/>
          <p:cNvSpPr txBox="1"/>
          <p:nvPr/>
        </p:nvSpPr>
        <p:spPr>
          <a:xfrm>
            <a:off x="189500" y="27024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Needs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1" name="Google Shape;50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2600" y="1364625"/>
            <a:ext cx="3724517" cy="16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6"/>
          <p:cNvSpPr txBox="1"/>
          <p:nvPr/>
        </p:nvSpPr>
        <p:spPr>
          <a:xfrm>
            <a:off x="4802688" y="973275"/>
            <a:ext cx="196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Inefficiency Issue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7"/>
          <p:cNvSpPr txBox="1">
            <a:spLocks noGrp="1"/>
          </p:cNvSpPr>
          <p:nvPr>
            <p:ph type="title" idx="2"/>
          </p:nvPr>
        </p:nvSpPr>
        <p:spPr>
          <a:xfrm>
            <a:off x="1163750" y="1480325"/>
            <a:ext cx="2068500" cy="223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8" name="Google Shape;508;p37"/>
          <p:cNvSpPr txBox="1">
            <a:spLocks noGrp="1"/>
          </p:cNvSpPr>
          <p:nvPr>
            <p:ph type="title"/>
          </p:nvPr>
        </p:nvSpPr>
        <p:spPr>
          <a:xfrm>
            <a:off x="4163575" y="1480325"/>
            <a:ext cx="4267200" cy="16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</a:t>
            </a:r>
            <a:endParaRPr sz="4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9" name="Google Shape;509;p37"/>
          <p:cNvSpPr txBox="1"/>
          <p:nvPr/>
        </p:nvSpPr>
        <p:spPr>
          <a:xfrm>
            <a:off x="7834325" y="349800"/>
            <a:ext cx="596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rPr>
              <a:t>2022</a:t>
            </a:r>
            <a:endParaRPr sz="1200">
              <a:latin typeface="Voltaire"/>
              <a:ea typeface="Voltaire"/>
              <a:cs typeface="Voltaire"/>
              <a:sym typeface="Voltaire"/>
            </a:endParaRPr>
          </a:p>
        </p:txBody>
      </p:sp>
      <p:sp>
        <p:nvSpPr>
          <p:cNvPr id="510" name="Google Shape;510;p37"/>
          <p:cNvSpPr txBox="1"/>
          <p:nvPr/>
        </p:nvSpPr>
        <p:spPr>
          <a:xfrm>
            <a:off x="7399850" y="611700"/>
            <a:ext cx="16140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Voltaire"/>
                <a:ea typeface="Voltaire"/>
                <a:cs typeface="Voltaire"/>
                <a:sym typeface="Voltaire"/>
              </a:rPr>
              <a:t>CSC318 Group C12 Present</a:t>
            </a:r>
            <a:endParaRPr sz="1200">
              <a:latin typeface="Voltaire"/>
              <a:ea typeface="Voltaire"/>
              <a:cs typeface="Voltaire"/>
              <a:sym typeface="Voltaire"/>
            </a:endParaRPr>
          </a:p>
        </p:txBody>
      </p:sp>
      <p:sp>
        <p:nvSpPr>
          <p:cNvPr id="511" name="Google Shape;511;p37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38"/>
          <p:cNvGrpSpPr/>
          <p:nvPr/>
        </p:nvGrpSpPr>
        <p:grpSpPr>
          <a:xfrm>
            <a:off x="7595884" y="445020"/>
            <a:ext cx="1236410" cy="1209240"/>
            <a:chOff x="2807125" y="1103525"/>
            <a:chExt cx="2133213" cy="2160900"/>
          </a:xfrm>
        </p:grpSpPr>
        <p:sp>
          <p:nvSpPr>
            <p:cNvPr id="517" name="Google Shape;517;p38"/>
            <p:cNvSpPr/>
            <p:nvPr/>
          </p:nvSpPr>
          <p:spPr>
            <a:xfrm>
              <a:off x="4056988" y="2085100"/>
              <a:ext cx="883350" cy="570250"/>
            </a:xfrm>
            <a:custGeom>
              <a:avLst/>
              <a:gdLst/>
              <a:ahLst/>
              <a:cxnLst/>
              <a:rect l="l" t="t" r="r" b="b"/>
              <a:pathLst>
                <a:path w="35334" h="22810" extrusionOk="0">
                  <a:moveTo>
                    <a:pt x="35333" y="1"/>
                  </a:moveTo>
                  <a:lnTo>
                    <a:pt x="31666" y="2755"/>
                  </a:lnTo>
                  <a:cubicBezTo>
                    <a:pt x="27555" y="5641"/>
                    <a:pt x="23300" y="8339"/>
                    <a:pt x="19065" y="11031"/>
                  </a:cubicBezTo>
                  <a:cubicBezTo>
                    <a:pt x="14823" y="13723"/>
                    <a:pt x="10539" y="16360"/>
                    <a:pt x="6263" y="18982"/>
                  </a:cubicBezTo>
                  <a:cubicBezTo>
                    <a:pt x="4180" y="20263"/>
                    <a:pt x="2083" y="21529"/>
                    <a:pt x="0" y="22802"/>
                  </a:cubicBezTo>
                  <a:lnTo>
                    <a:pt x="0" y="22809"/>
                  </a:lnTo>
                  <a:cubicBezTo>
                    <a:pt x="17348" y="21557"/>
                    <a:pt x="28268" y="9855"/>
                    <a:pt x="32849" y="3710"/>
                  </a:cubicBezTo>
                  <a:lnTo>
                    <a:pt x="353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4046938" y="2085100"/>
              <a:ext cx="893400" cy="536150"/>
            </a:xfrm>
            <a:custGeom>
              <a:avLst/>
              <a:gdLst/>
              <a:ahLst/>
              <a:cxnLst/>
              <a:rect l="l" t="t" r="r" b="b"/>
              <a:pathLst>
                <a:path w="35736" h="21446" extrusionOk="0">
                  <a:moveTo>
                    <a:pt x="35735" y="1"/>
                  </a:moveTo>
                  <a:lnTo>
                    <a:pt x="35735" y="1"/>
                  </a:lnTo>
                  <a:cubicBezTo>
                    <a:pt x="30822" y="312"/>
                    <a:pt x="26400" y="1392"/>
                    <a:pt x="22338" y="3087"/>
                  </a:cubicBezTo>
                  <a:lnTo>
                    <a:pt x="22325" y="3087"/>
                  </a:lnTo>
                  <a:cubicBezTo>
                    <a:pt x="18429" y="7585"/>
                    <a:pt x="12823" y="12291"/>
                    <a:pt x="4845" y="15806"/>
                  </a:cubicBezTo>
                  <a:cubicBezTo>
                    <a:pt x="3156" y="17585"/>
                    <a:pt x="1558" y="19481"/>
                    <a:pt x="1" y="21446"/>
                  </a:cubicBezTo>
                  <a:cubicBezTo>
                    <a:pt x="2042" y="20311"/>
                    <a:pt x="4084" y="19176"/>
                    <a:pt x="6111" y="18027"/>
                  </a:cubicBezTo>
                  <a:cubicBezTo>
                    <a:pt x="10478" y="15571"/>
                    <a:pt x="14844" y="13087"/>
                    <a:pt x="19190" y="10561"/>
                  </a:cubicBezTo>
                  <a:cubicBezTo>
                    <a:pt x="23522" y="8028"/>
                    <a:pt x="27867" y="5495"/>
                    <a:pt x="32068" y="2755"/>
                  </a:cubicBezTo>
                  <a:lnTo>
                    <a:pt x="357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3962032" y="1804850"/>
              <a:ext cx="852050" cy="749100"/>
            </a:xfrm>
            <a:custGeom>
              <a:avLst/>
              <a:gdLst/>
              <a:ahLst/>
              <a:cxnLst/>
              <a:rect l="l" t="t" r="r" b="b"/>
              <a:pathLst>
                <a:path w="34082" h="29964" extrusionOk="0">
                  <a:moveTo>
                    <a:pt x="34081" y="1"/>
                  </a:moveTo>
                  <a:lnTo>
                    <a:pt x="32088" y="2616"/>
                  </a:lnTo>
                  <a:cubicBezTo>
                    <a:pt x="28248" y="6526"/>
                    <a:pt x="24165" y="10208"/>
                    <a:pt x="20020" y="13799"/>
                  </a:cubicBezTo>
                  <a:cubicBezTo>
                    <a:pt x="15868" y="17397"/>
                    <a:pt x="11640" y="20899"/>
                    <a:pt x="7329" y="24297"/>
                  </a:cubicBezTo>
                  <a:cubicBezTo>
                    <a:pt x="4907" y="26200"/>
                    <a:pt x="2457" y="28103"/>
                    <a:pt x="1" y="29964"/>
                  </a:cubicBezTo>
                  <a:cubicBezTo>
                    <a:pt x="3045" y="29120"/>
                    <a:pt x="5841" y="28130"/>
                    <a:pt x="8374" y="27009"/>
                  </a:cubicBezTo>
                  <a:cubicBezTo>
                    <a:pt x="16352" y="23494"/>
                    <a:pt x="21958" y="18788"/>
                    <a:pt x="25860" y="14297"/>
                  </a:cubicBezTo>
                  <a:lnTo>
                    <a:pt x="25867" y="14297"/>
                  </a:lnTo>
                  <a:cubicBezTo>
                    <a:pt x="29777" y="9785"/>
                    <a:pt x="32199" y="5502"/>
                    <a:pt x="33244" y="2789"/>
                  </a:cubicBezTo>
                  <a:cubicBezTo>
                    <a:pt x="33514" y="2097"/>
                    <a:pt x="34081" y="1"/>
                    <a:pt x="340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3917407" y="1804850"/>
              <a:ext cx="896675" cy="728000"/>
            </a:xfrm>
            <a:custGeom>
              <a:avLst/>
              <a:gdLst/>
              <a:ahLst/>
              <a:cxnLst/>
              <a:rect l="l" t="t" r="r" b="b"/>
              <a:pathLst>
                <a:path w="35867" h="29120" extrusionOk="0">
                  <a:moveTo>
                    <a:pt x="35866" y="1"/>
                  </a:moveTo>
                  <a:lnTo>
                    <a:pt x="35866" y="1"/>
                  </a:lnTo>
                  <a:cubicBezTo>
                    <a:pt x="30427" y="1129"/>
                    <a:pt x="25770" y="2859"/>
                    <a:pt x="21777" y="4921"/>
                  </a:cubicBezTo>
                  <a:lnTo>
                    <a:pt x="21770" y="4921"/>
                  </a:lnTo>
                  <a:cubicBezTo>
                    <a:pt x="18165" y="10159"/>
                    <a:pt x="12740" y="15723"/>
                    <a:pt x="4609" y="20207"/>
                  </a:cubicBezTo>
                  <a:cubicBezTo>
                    <a:pt x="2049" y="24006"/>
                    <a:pt x="644" y="27334"/>
                    <a:pt x="0" y="29120"/>
                  </a:cubicBezTo>
                  <a:cubicBezTo>
                    <a:pt x="2803" y="27196"/>
                    <a:pt x="5571" y="25231"/>
                    <a:pt x="8318" y="23231"/>
                  </a:cubicBezTo>
                  <a:cubicBezTo>
                    <a:pt x="12740" y="20013"/>
                    <a:pt x="17106" y="16705"/>
                    <a:pt x="21390" y="13287"/>
                  </a:cubicBezTo>
                  <a:cubicBezTo>
                    <a:pt x="25653" y="9862"/>
                    <a:pt x="29874" y="6374"/>
                    <a:pt x="33873" y="2616"/>
                  </a:cubicBezTo>
                  <a:lnTo>
                    <a:pt x="35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3836607" y="1510750"/>
              <a:ext cx="799975" cy="889775"/>
            </a:xfrm>
            <a:custGeom>
              <a:avLst/>
              <a:gdLst/>
              <a:ahLst/>
              <a:cxnLst/>
              <a:rect l="l" t="t" r="r" b="b"/>
              <a:pathLst>
                <a:path w="31999" h="35591" extrusionOk="0">
                  <a:moveTo>
                    <a:pt x="31998" y="1"/>
                  </a:moveTo>
                  <a:lnTo>
                    <a:pt x="29113" y="4146"/>
                  </a:lnTo>
                  <a:cubicBezTo>
                    <a:pt x="25466" y="8381"/>
                    <a:pt x="21646" y="12491"/>
                    <a:pt x="17840" y="16595"/>
                  </a:cubicBezTo>
                  <a:lnTo>
                    <a:pt x="6360" y="28829"/>
                  </a:lnTo>
                  <a:cubicBezTo>
                    <a:pt x="4243" y="31092"/>
                    <a:pt x="2111" y="33327"/>
                    <a:pt x="1" y="35590"/>
                  </a:cubicBezTo>
                  <a:cubicBezTo>
                    <a:pt x="2859" y="34504"/>
                    <a:pt x="5467" y="33279"/>
                    <a:pt x="7841" y="31978"/>
                  </a:cubicBezTo>
                  <a:cubicBezTo>
                    <a:pt x="15965" y="27501"/>
                    <a:pt x="21390" y="21930"/>
                    <a:pt x="24996" y="16699"/>
                  </a:cubicBezTo>
                  <a:lnTo>
                    <a:pt x="25002" y="16699"/>
                  </a:lnTo>
                  <a:cubicBezTo>
                    <a:pt x="28227" y="12007"/>
                    <a:pt x="30206" y="7626"/>
                    <a:pt x="31168" y="4512"/>
                  </a:cubicBezTo>
                  <a:cubicBezTo>
                    <a:pt x="31659" y="2914"/>
                    <a:pt x="31998" y="1"/>
                    <a:pt x="31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3775882" y="1510925"/>
              <a:ext cx="860875" cy="879550"/>
            </a:xfrm>
            <a:custGeom>
              <a:avLst/>
              <a:gdLst/>
              <a:ahLst/>
              <a:cxnLst/>
              <a:rect l="l" t="t" r="r" b="b"/>
              <a:pathLst>
                <a:path w="34435" h="35182" extrusionOk="0">
                  <a:moveTo>
                    <a:pt x="34434" y="1"/>
                  </a:moveTo>
                  <a:lnTo>
                    <a:pt x="34434" y="1"/>
                  </a:lnTo>
                  <a:cubicBezTo>
                    <a:pt x="26220" y="1454"/>
                    <a:pt x="19605" y="4824"/>
                    <a:pt x="14367" y="9495"/>
                  </a:cubicBezTo>
                  <a:lnTo>
                    <a:pt x="14360" y="9502"/>
                  </a:lnTo>
                  <a:cubicBezTo>
                    <a:pt x="12346" y="14484"/>
                    <a:pt x="9059" y="19688"/>
                    <a:pt x="3772" y="24241"/>
                  </a:cubicBezTo>
                  <a:cubicBezTo>
                    <a:pt x="2188" y="27694"/>
                    <a:pt x="942" y="31376"/>
                    <a:pt x="1" y="35182"/>
                  </a:cubicBezTo>
                  <a:cubicBezTo>
                    <a:pt x="2561" y="32697"/>
                    <a:pt x="5122" y="30220"/>
                    <a:pt x="7682" y="27743"/>
                  </a:cubicBezTo>
                  <a:lnTo>
                    <a:pt x="19723" y="16048"/>
                  </a:lnTo>
                  <a:cubicBezTo>
                    <a:pt x="23709" y="12124"/>
                    <a:pt x="27715" y="8215"/>
                    <a:pt x="31549" y="4146"/>
                  </a:cubicBezTo>
                  <a:cubicBezTo>
                    <a:pt x="31549" y="4146"/>
                    <a:pt x="32670" y="2727"/>
                    <a:pt x="33133" y="2167"/>
                  </a:cubicBezTo>
                  <a:cubicBezTo>
                    <a:pt x="33867" y="1260"/>
                    <a:pt x="34434" y="1"/>
                    <a:pt x="3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3620707" y="1231875"/>
              <a:ext cx="593075" cy="1046675"/>
            </a:xfrm>
            <a:custGeom>
              <a:avLst/>
              <a:gdLst/>
              <a:ahLst/>
              <a:cxnLst/>
              <a:rect l="l" t="t" r="r" b="b"/>
              <a:pathLst>
                <a:path w="23723" h="41867" extrusionOk="0">
                  <a:moveTo>
                    <a:pt x="23321" y="1"/>
                  </a:moveTo>
                  <a:lnTo>
                    <a:pt x="21854" y="3170"/>
                  </a:lnTo>
                  <a:cubicBezTo>
                    <a:pt x="21854" y="3184"/>
                    <a:pt x="21847" y="3184"/>
                    <a:pt x="21847" y="3198"/>
                  </a:cubicBezTo>
                  <a:cubicBezTo>
                    <a:pt x="18968" y="7973"/>
                    <a:pt x="16214" y="12844"/>
                    <a:pt x="13446" y="17695"/>
                  </a:cubicBezTo>
                  <a:lnTo>
                    <a:pt x="5246" y="32352"/>
                  </a:lnTo>
                  <a:cubicBezTo>
                    <a:pt x="3495" y="35521"/>
                    <a:pt x="1731" y="38690"/>
                    <a:pt x="1" y="41866"/>
                  </a:cubicBezTo>
                  <a:cubicBezTo>
                    <a:pt x="3931" y="39963"/>
                    <a:pt x="7218" y="37770"/>
                    <a:pt x="9972" y="35403"/>
                  </a:cubicBezTo>
                  <a:cubicBezTo>
                    <a:pt x="15266" y="30864"/>
                    <a:pt x="18553" y="25646"/>
                    <a:pt x="20560" y="20657"/>
                  </a:cubicBezTo>
                  <a:lnTo>
                    <a:pt x="20567" y="20643"/>
                  </a:lnTo>
                  <a:cubicBezTo>
                    <a:pt x="23432" y="13564"/>
                    <a:pt x="23722" y="6921"/>
                    <a:pt x="23584" y="3156"/>
                  </a:cubicBezTo>
                  <a:lnTo>
                    <a:pt x="233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3578682" y="1232050"/>
              <a:ext cx="625225" cy="1015875"/>
            </a:xfrm>
            <a:custGeom>
              <a:avLst/>
              <a:gdLst/>
              <a:ahLst/>
              <a:cxnLst/>
              <a:rect l="l" t="t" r="r" b="b"/>
              <a:pathLst>
                <a:path w="25009" h="40635" extrusionOk="0">
                  <a:moveTo>
                    <a:pt x="25009" y="1"/>
                  </a:moveTo>
                  <a:lnTo>
                    <a:pt x="25009" y="1"/>
                  </a:lnTo>
                  <a:cubicBezTo>
                    <a:pt x="19272" y="3744"/>
                    <a:pt x="14850" y="7799"/>
                    <a:pt x="11439" y="11875"/>
                  </a:cubicBezTo>
                  <a:cubicBezTo>
                    <a:pt x="9813" y="17335"/>
                    <a:pt x="6816" y="23819"/>
                    <a:pt x="1440" y="30877"/>
                  </a:cubicBezTo>
                  <a:cubicBezTo>
                    <a:pt x="305" y="35147"/>
                    <a:pt x="35" y="38614"/>
                    <a:pt x="0" y="40635"/>
                  </a:cubicBezTo>
                  <a:cubicBezTo>
                    <a:pt x="1855" y="37611"/>
                    <a:pt x="3702" y="34573"/>
                    <a:pt x="5578" y="31556"/>
                  </a:cubicBezTo>
                  <a:lnTo>
                    <a:pt x="14470" y="17294"/>
                  </a:lnTo>
                  <a:cubicBezTo>
                    <a:pt x="17459" y="12567"/>
                    <a:pt x="20435" y="7848"/>
                    <a:pt x="23535" y="3198"/>
                  </a:cubicBezTo>
                  <a:cubicBezTo>
                    <a:pt x="23535" y="3184"/>
                    <a:pt x="23549" y="3184"/>
                    <a:pt x="23549" y="3177"/>
                  </a:cubicBezTo>
                  <a:lnTo>
                    <a:pt x="25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3447925" y="1103525"/>
              <a:ext cx="473675" cy="1096650"/>
            </a:xfrm>
            <a:custGeom>
              <a:avLst/>
              <a:gdLst/>
              <a:ahLst/>
              <a:cxnLst/>
              <a:rect l="l" t="t" r="r" b="b"/>
              <a:pathLst>
                <a:path w="18947" h="43866" extrusionOk="0">
                  <a:moveTo>
                    <a:pt x="18027" y="0"/>
                  </a:moveTo>
                  <a:lnTo>
                    <a:pt x="16906" y="3287"/>
                  </a:lnTo>
                  <a:cubicBezTo>
                    <a:pt x="14428" y="8186"/>
                    <a:pt x="12179" y="13176"/>
                    <a:pt x="10006" y="18213"/>
                  </a:cubicBezTo>
                  <a:cubicBezTo>
                    <a:pt x="7847" y="23237"/>
                    <a:pt x="5778" y="28303"/>
                    <a:pt x="3834" y="33417"/>
                  </a:cubicBezTo>
                  <a:cubicBezTo>
                    <a:pt x="2512" y="36883"/>
                    <a:pt x="1239" y="40364"/>
                    <a:pt x="0" y="43866"/>
                  </a:cubicBezTo>
                  <a:cubicBezTo>
                    <a:pt x="2616" y="41188"/>
                    <a:pt x="4865" y="38565"/>
                    <a:pt x="6809" y="36012"/>
                  </a:cubicBezTo>
                  <a:cubicBezTo>
                    <a:pt x="12186" y="28953"/>
                    <a:pt x="15183" y="22476"/>
                    <a:pt x="16809" y="17009"/>
                  </a:cubicBezTo>
                  <a:cubicBezTo>
                    <a:pt x="18608" y="10920"/>
                    <a:pt x="18947" y="6027"/>
                    <a:pt x="18615" y="3107"/>
                  </a:cubicBezTo>
                  <a:cubicBezTo>
                    <a:pt x="18518" y="2311"/>
                    <a:pt x="18027" y="0"/>
                    <a:pt x="18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3402075" y="1103525"/>
              <a:ext cx="496525" cy="1081775"/>
            </a:xfrm>
            <a:custGeom>
              <a:avLst/>
              <a:gdLst/>
              <a:ahLst/>
              <a:cxnLst/>
              <a:rect l="l" t="t" r="r" b="b"/>
              <a:pathLst>
                <a:path w="19861" h="43271" extrusionOk="0">
                  <a:moveTo>
                    <a:pt x="19861" y="0"/>
                  </a:moveTo>
                  <a:cubicBezTo>
                    <a:pt x="15120" y="3938"/>
                    <a:pt x="11266" y="8539"/>
                    <a:pt x="8242" y="13418"/>
                  </a:cubicBezTo>
                  <a:cubicBezTo>
                    <a:pt x="7432" y="19293"/>
                    <a:pt x="5356" y="26670"/>
                    <a:pt x="554" y="34628"/>
                  </a:cubicBezTo>
                  <a:cubicBezTo>
                    <a:pt x="132" y="37603"/>
                    <a:pt x="0" y="40503"/>
                    <a:pt x="153" y="43271"/>
                  </a:cubicBezTo>
                  <a:cubicBezTo>
                    <a:pt x="1530" y="39790"/>
                    <a:pt x="2955" y="36344"/>
                    <a:pt x="4436" y="32918"/>
                  </a:cubicBezTo>
                  <a:cubicBezTo>
                    <a:pt x="6602" y="27874"/>
                    <a:pt x="8865" y="22864"/>
                    <a:pt x="11238" y="17923"/>
                  </a:cubicBezTo>
                  <a:cubicBezTo>
                    <a:pt x="13619" y="12989"/>
                    <a:pt x="16062" y="8083"/>
                    <a:pt x="18740" y="3287"/>
                  </a:cubicBezTo>
                  <a:lnTo>
                    <a:pt x="19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3335143" y="1106100"/>
              <a:ext cx="303650" cy="989600"/>
            </a:xfrm>
            <a:custGeom>
              <a:avLst/>
              <a:gdLst/>
              <a:ahLst/>
              <a:cxnLst/>
              <a:rect l="l" t="t" r="r" b="b"/>
              <a:pathLst>
                <a:path w="12146" h="39584" extrusionOk="0">
                  <a:moveTo>
                    <a:pt x="10844" y="1"/>
                  </a:moveTo>
                  <a:lnTo>
                    <a:pt x="9786" y="2873"/>
                  </a:lnTo>
                  <a:cubicBezTo>
                    <a:pt x="8243" y="7647"/>
                    <a:pt x="6935" y="12498"/>
                    <a:pt x="5641" y="17356"/>
                  </a:cubicBezTo>
                  <a:cubicBezTo>
                    <a:pt x="4354" y="22207"/>
                    <a:pt x="3115" y="27065"/>
                    <a:pt x="1897" y="31937"/>
                  </a:cubicBezTo>
                  <a:cubicBezTo>
                    <a:pt x="1260" y="34490"/>
                    <a:pt x="624" y="37037"/>
                    <a:pt x="1" y="39583"/>
                  </a:cubicBezTo>
                  <a:cubicBezTo>
                    <a:pt x="1253" y="37881"/>
                    <a:pt x="2368" y="36206"/>
                    <a:pt x="3364" y="34545"/>
                  </a:cubicBezTo>
                  <a:cubicBezTo>
                    <a:pt x="8166" y="26580"/>
                    <a:pt x="10242" y="19204"/>
                    <a:pt x="11052" y="13329"/>
                  </a:cubicBezTo>
                  <a:cubicBezTo>
                    <a:pt x="12145" y="5239"/>
                    <a:pt x="10844" y="1"/>
                    <a:pt x="108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3278787" y="1106100"/>
              <a:ext cx="330800" cy="973675"/>
            </a:xfrm>
            <a:custGeom>
              <a:avLst/>
              <a:gdLst/>
              <a:ahLst/>
              <a:cxnLst/>
              <a:rect l="l" t="t" r="r" b="b"/>
              <a:pathLst>
                <a:path w="13232" h="38947" extrusionOk="0">
                  <a:moveTo>
                    <a:pt x="13231" y="1"/>
                  </a:moveTo>
                  <a:lnTo>
                    <a:pt x="10879" y="2866"/>
                  </a:lnTo>
                  <a:cubicBezTo>
                    <a:pt x="9993" y="4021"/>
                    <a:pt x="8858" y="5530"/>
                    <a:pt x="7571" y="7412"/>
                  </a:cubicBezTo>
                  <a:cubicBezTo>
                    <a:pt x="4256" y="12235"/>
                    <a:pt x="1" y="21667"/>
                    <a:pt x="1108" y="38946"/>
                  </a:cubicBezTo>
                  <a:cubicBezTo>
                    <a:pt x="1807" y="36518"/>
                    <a:pt x="2506" y="34075"/>
                    <a:pt x="3211" y="31646"/>
                  </a:cubicBezTo>
                  <a:cubicBezTo>
                    <a:pt x="4609" y="26830"/>
                    <a:pt x="6021" y="21999"/>
                    <a:pt x="7502" y="17197"/>
                  </a:cubicBezTo>
                  <a:cubicBezTo>
                    <a:pt x="8976" y="12395"/>
                    <a:pt x="10443" y="7585"/>
                    <a:pt x="12159" y="2866"/>
                  </a:cubicBezTo>
                  <a:lnTo>
                    <a:pt x="132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3519383" y="2153975"/>
              <a:ext cx="1319300" cy="791650"/>
            </a:xfrm>
            <a:custGeom>
              <a:avLst/>
              <a:gdLst/>
              <a:ahLst/>
              <a:cxnLst/>
              <a:rect l="l" t="t" r="r" b="b"/>
              <a:pathLst>
                <a:path w="52772" h="31666" extrusionOk="0">
                  <a:moveTo>
                    <a:pt x="52772" y="0"/>
                  </a:moveTo>
                  <a:lnTo>
                    <a:pt x="52772" y="0"/>
                  </a:lnTo>
                  <a:cubicBezTo>
                    <a:pt x="48564" y="2740"/>
                    <a:pt x="44226" y="5273"/>
                    <a:pt x="39894" y="7806"/>
                  </a:cubicBezTo>
                  <a:cubicBezTo>
                    <a:pt x="35548" y="10332"/>
                    <a:pt x="31182" y="12816"/>
                    <a:pt x="26815" y="15272"/>
                  </a:cubicBezTo>
                  <a:cubicBezTo>
                    <a:pt x="24781" y="16421"/>
                    <a:pt x="22746" y="17556"/>
                    <a:pt x="20705" y="18691"/>
                  </a:cubicBezTo>
                  <a:cubicBezTo>
                    <a:pt x="13979" y="22462"/>
                    <a:pt x="7211" y="26178"/>
                    <a:pt x="450" y="29874"/>
                  </a:cubicBezTo>
                  <a:cubicBezTo>
                    <a:pt x="446" y="29874"/>
                    <a:pt x="435" y="29877"/>
                    <a:pt x="422" y="29877"/>
                  </a:cubicBezTo>
                  <a:cubicBezTo>
                    <a:pt x="416" y="29877"/>
                    <a:pt x="409" y="29876"/>
                    <a:pt x="402" y="29874"/>
                  </a:cubicBezTo>
                  <a:cubicBezTo>
                    <a:pt x="222" y="29977"/>
                    <a:pt x="84" y="30136"/>
                    <a:pt x="0" y="30296"/>
                  </a:cubicBezTo>
                  <a:cubicBezTo>
                    <a:pt x="1232" y="30988"/>
                    <a:pt x="1993" y="31347"/>
                    <a:pt x="1993" y="31347"/>
                  </a:cubicBezTo>
                  <a:lnTo>
                    <a:pt x="1751" y="31666"/>
                  </a:lnTo>
                  <a:cubicBezTo>
                    <a:pt x="8235" y="27818"/>
                    <a:pt x="14678" y="23957"/>
                    <a:pt x="21092" y="20033"/>
                  </a:cubicBezTo>
                  <a:cubicBezTo>
                    <a:pt x="23189" y="18774"/>
                    <a:pt x="25272" y="17494"/>
                    <a:pt x="27369" y="16227"/>
                  </a:cubicBezTo>
                  <a:cubicBezTo>
                    <a:pt x="31645" y="13605"/>
                    <a:pt x="35929" y="10968"/>
                    <a:pt x="40171" y="8276"/>
                  </a:cubicBezTo>
                  <a:cubicBezTo>
                    <a:pt x="44419" y="5591"/>
                    <a:pt x="48675" y="2886"/>
                    <a:pt x="5277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3432132" y="1870250"/>
              <a:ext cx="1331950" cy="1017775"/>
            </a:xfrm>
            <a:custGeom>
              <a:avLst/>
              <a:gdLst/>
              <a:ahLst/>
              <a:cxnLst/>
              <a:rect l="l" t="t" r="r" b="b"/>
              <a:pathLst>
                <a:path w="53278" h="40711" extrusionOk="0">
                  <a:moveTo>
                    <a:pt x="53277" y="0"/>
                  </a:moveTo>
                  <a:lnTo>
                    <a:pt x="53277" y="0"/>
                  </a:lnTo>
                  <a:cubicBezTo>
                    <a:pt x="49285" y="3751"/>
                    <a:pt x="45064" y="7246"/>
                    <a:pt x="40801" y="10671"/>
                  </a:cubicBezTo>
                  <a:cubicBezTo>
                    <a:pt x="36517" y="14082"/>
                    <a:pt x="32151" y="17390"/>
                    <a:pt x="27729" y="20622"/>
                  </a:cubicBezTo>
                  <a:cubicBezTo>
                    <a:pt x="24982" y="22615"/>
                    <a:pt x="22214" y="24580"/>
                    <a:pt x="19404" y="26504"/>
                  </a:cubicBezTo>
                  <a:cubicBezTo>
                    <a:pt x="13197" y="30801"/>
                    <a:pt x="6866" y="34898"/>
                    <a:pt x="423" y="38807"/>
                  </a:cubicBezTo>
                  <a:cubicBezTo>
                    <a:pt x="402" y="38807"/>
                    <a:pt x="395" y="38828"/>
                    <a:pt x="368" y="38835"/>
                  </a:cubicBezTo>
                  <a:cubicBezTo>
                    <a:pt x="216" y="38939"/>
                    <a:pt x="112" y="39050"/>
                    <a:pt x="1" y="39209"/>
                  </a:cubicBezTo>
                  <a:cubicBezTo>
                    <a:pt x="852" y="39776"/>
                    <a:pt x="1662" y="40281"/>
                    <a:pt x="2388" y="40710"/>
                  </a:cubicBezTo>
                  <a:cubicBezTo>
                    <a:pt x="8789" y="36448"/>
                    <a:pt x="15059" y="31977"/>
                    <a:pt x="21197" y="27348"/>
                  </a:cubicBezTo>
                  <a:cubicBezTo>
                    <a:pt x="23653" y="25487"/>
                    <a:pt x="26103" y="23584"/>
                    <a:pt x="28525" y="21681"/>
                  </a:cubicBezTo>
                  <a:cubicBezTo>
                    <a:pt x="32829" y="18276"/>
                    <a:pt x="37064" y="14774"/>
                    <a:pt x="41216" y="11183"/>
                  </a:cubicBezTo>
                  <a:cubicBezTo>
                    <a:pt x="45354" y="7592"/>
                    <a:pt x="49451" y="3910"/>
                    <a:pt x="5327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3360007" y="1614375"/>
              <a:ext cx="1204600" cy="1230050"/>
            </a:xfrm>
            <a:custGeom>
              <a:avLst/>
              <a:gdLst/>
              <a:ahLst/>
              <a:cxnLst/>
              <a:rect l="l" t="t" r="r" b="b"/>
              <a:pathLst>
                <a:path w="48184" h="49202" extrusionOk="0">
                  <a:moveTo>
                    <a:pt x="48184" y="1"/>
                  </a:moveTo>
                  <a:cubicBezTo>
                    <a:pt x="44350" y="4063"/>
                    <a:pt x="40344" y="7973"/>
                    <a:pt x="36358" y="11903"/>
                  </a:cubicBezTo>
                  <a:lnTo>
                    <a:pt x="24317" y="23605"/>
                  </a:lnTo>
                  <a:cubicBezTo>
                    <a:pt x="21757" y="26082"/>
                    <a:pt x="19196" y="28559"/>
                    <a:pt x="16636" y="31044"/>
                  </a:cubicBezTo>
                  <a:cubicBezTo>
                    <a:pt x="11155" y="36365"/>
                    <a:pt x="5702" y="41700"/>
                    <a:pt x="270" y="47070"/>
                  </a:cubicBezTo>
                  <a:cubicBezTo>
                    <a:pt x="256" y="47091"/>
                    <a:pt x="229" y="47098"/>
                    <a:pt x="222" y="47126"/>
                  </a:cubicBezTo>
                  <a:cubicBezTo>
                    <a:pt x="132" y="47209"/>
                    <a:pt x="63" y="47312"/>
                    <a:pt x="0" y="47416"/>
                  </a:cubicBezTo>
                  <a:cubicBezTo>
                    <a:pt x="865" y="48067"/>
                    <a:pt x="1723" y="48662"/>
                    <a:pt x="2540" y="49202"/>
                  </a:cubicBezTo>
                  <a:cubicBezTo>
                    <a:pt x="8021" y="43264"/>
                    <a:pt x="13529" y="37341"/>
                    <a:pt x="19079" y="31445"/>
                  </a:cubicBezTo>
                  <a:cubicBezTo>
                    <a:pt x="21196" y="29182"/>
                    <a:pt x="23314" y="26947"/>
                    <a:pt x="25431" y="24684"/>
                  </a:cubicBezTo>
                  <a:lnTo>
                    <a:pt x="36911" y="12450"/>
                  </a:lnTo>
                  <a:cubicBezTo>
                    <a:pt x="40717" y="8346"/>
                    <a:pt x="44544" y="4236"/>
                    <a:pt x="4818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3281807" y="1311800"/>
              <a:ext cx="885075" cy="1474150"/>
            </a:xfrm>
            <a:custGeom>
              <a:avLst/>
              <a:gdLst/>
              <a:ahLst/>
              <a:cxnLst/>
              <a:rect l="l" t="t" r="r" b="b"/>
              <a:pathLst>
                <a:path w="35403" h="58966" extrusionOk="0">
                  <a:moveTo>
                    <a:pt x="35403" y="1"/>
                  </a:moveTo>
                  <a:lnTo>
                    <a:pt x="35403" y="1"/>
                  </a:lnTo>
                  <a:cubicBezTo>
                    <a:pt x="32310" y="4644"/>
                    <a:pt x="29334" y="9377"/>
                    <a:pt x="26345" y="14104"/>
                  </a:cubicBezTo>
                  <a:lnTo>
                    <a:pt x="17453" y="28359"/>
                  </a:lnTo>
                  <a:cubicBezTo>
                    <a:pt x="15577" y="31376"/>
                    <a:pt x="13730" y="34414"/>
                    <a:pt x="11875" y="37438"/>
                  </a:cubicBezTo>
                  <a:cubicBezTo>
                    <a:pt x="7889" y="43936"/>
                    <a:pt x="3938" y="50447"/>
                    <a:pt x="1" y="56973"/>
                  </a:cubicBezTo>
                  <a:cubicBezTo>
                    <a:pt x="741" y="57616"/>
                    <a:pt x="1537" y="58288"/>
                    <a:pt x="2395" y="58966"/>
                  </a:cubicBezTo>
                  <a:cubicBezTo>
                    <a:pt x="2499" y="58848"/>
                    <a:pt x="2589" y="58737"/>
                    <a:pt x="2665" y="58592"/>
                  </a:cubicBezTo>
                  <a:cubicBezTo>
                    <a:pt x="6270" y="51928"/>
                    <a:pt x="9889" y="45292"/>
                    <a:pt x="13543" y="38663"/>
                  </a:cubicBezTo>
                  <a:lnTo>
                    <a:pt x="13557" y="38663"/>
                  </a:lnTo>
                  <a:cubicBezTo>
                    <a:pt x="15287" y="35493"/>
                    <a:pt x="17051" y="32324"/>
                    <a:pt x="18802" y="29148"/>
                  </a:cubicBezTo>
                  <a:lnTo>
                    <a:pt x="27002" y="14498"/>
                  </a:lnTo>
                  <a:cubicBezTo>
                    <a:pt x="29770" y="9647"/>
                    <a:pt x="32524" y="4776"/>
                    <a:pt x="3540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3225275" y="1186200"/>
              <a:ext cx="645300" cy="1542675"/>
            </a:xfrm>
            <a:custGeom>
              <a:avLst/>
              <a:gdLst/>
              <a:ahLst/>
              <a:cxnLst/>
              <a:rect l="l" t="t" r="r" b="b"/>
              <a:pathLst>
                <a:path w="25812" h="61707" extrusionOk="0">
                  <a:moveTo>
                    <a:pt x="25812" y="1"/>
                  </a:moveTo>
                  <a:lnTo>
                    <a:pt x="25812" y="1"/>
                  </a:lnTo>
                  <a:cubicBezTo>
                    <a:pt x="23134" y="4783"/>
                    <a:pt x="20691" y="9689"/>
                    <a:pt x="18310" y="14637"/>
                  </a:cubicBezTo>
                  <a:cubicBezTo>
                    <a:pt x="15937" y="19570"/>
                    <a:pt x="13674" y="24581"/>
                    <a:pt x="11508" y="29625"/>
                  </a:cubicBezTo>
                  <a:cubicBezTo>
                    <a:pt x="10034" y="33051"/>
                    <a:pt x="8602" y="36504"/>
                    <a:pt x="7232" y="39977"/>
                  </a:cubicBezTo>
                  <a:cubicBezTo>
                    <a:pt x="4637" y="46503"/>
                    <a:pt x="2215" y="53111"/>
                    <a:pt x="0" y="59789"/>
                  </a:cubicBezTo>
                  <a:cubicBezTo>
                    <a:pt x="609" y="60384"/>
                    <a:pt x="1294" y="61035"/>
                    <a:pt x="2076" y="61706"/>
                  </a:cubicBezTo>
                  <a:cubicBezTo>
                    <a:pt x="2187" y="61554"/>
                    <a:pt x="2270" y="61395"/>
                    <a:pt x="2325" y="61208"/>
                  </a:cubicBezTo>
                  <a:cubicBezTo>
                    <a:pt x="4304" y="54267"/>
                    <a:pt x="6512" y="47375"/>
                    <a:pt x="8906" y="40559"/>
                  </a:cubicBezTo>
                  <a:cubicBezTo>
                    <a:pt x="10145" y="37057"/>
                    <a:pt x="11418" y="33576"/>
                    <a:pt x="12740" y="30130"/>
                  </a:cubicBezTo>
                  <a:cubicBezTo>
                    <a:pt x="14684" y="25023"/>
                    <a:pt x="16753" y="19951"/>
                    <a:pt x="18912" y="14920"/>
                  </a:cubicBezTo>
                  <a:cubicBezTo>
                    <a:pt x="21085" y="9883"/>
                    <a:pt x="23334" y="4893"/>
                    <a:pt x="2581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3151593" y="1190999"/>
              <a:ext cx="427850" cy="1472075"/>
            </a:xfrm>
            <a:custGeom>
              <a:avLst/>
              <a:gdLst/>
              <a:ahLst/>
              <a:cxnLst/>
              <a:rect l="l" t="t" r="r" b="b"/>
              <a:pathLst>
                <a:path w="17114" h="58883" extrusionOk="0">
                  <a:moveTo>
                    <a:pt x="17114" y="1"/>
                  </a:moveTo>
                  <a:lnTo>
                    <a:pt x="17114" y="1"/>
                  </a:lnTo>
                  <a:cubicBezTo>
                    <a:pt x="15398" y="4734"/>
                    <a:pt x="13931" y="9530"/>
                    <a:pt x="12457" y="14332"/>
                  </a:cubicBezTo>
                  <a:cubicBezTo>
                    <a:pt x="10976" y="19134"/>
                    <a:pt x="9564" y="23965"/>
                    <a:pt x="8166" y="28781"/>
                  </a:cubicBezTo>
                  <a:cubicBezTo>
                    <a:pt x="7461" y="31210"/>
                    <a:pt x="6762" y="33653"/>
                    <a:pt x="6063" y="36081"/>
                  </a:cubicBezTo>
                  <a:cubicBezTo>
                    <a:pt x="3994" y="43250"/>
                    <a:pt x="1987" y="50447"/>
                    <a:pt x="1" y="57644"/>
                  </a:cubicBezTo>
                  <a:lnTo>
                    <a:pt x="298" y="57250"/>
                  </a:lnTo>
                  <a:cubicBezTo>
                    <a:pt x="298" y="57250"/>
                    <a:pt x="838" y="57886"/>
                    <a:pt x="1807" y="58883"/>
                  </a:cubicBezTo>
                  <a:cubicBezTo>
                    <a:pt x="1952" y="58744"/>
                    <a:pt x="2056" y="58564"/>
                    <a:pt x="2111" y="58343"/>
                  </a:cubicBezTo>
                  <a:cubicBezTo>
                    <a:pt x="3821" y="51125"/>
                    <a:pt x="5551" y="43908"/>
                    <a:pt x="7336" y="36711"/>
                  </a:cubicBezTo>
                  <a:cubicBezTo>
                    <a:pt x="7959" y="34158"/>
                    <a:pt x="8589" y="31618"/>
                    <a:pt x="9225" y="29065"/>
                  </a:cubicBezTo>
                  <a:cubicBezTo>
                    <a:pt x="10450" y="24207"/>
                    <a:pt x="11682" y="19335"/>
                    <a:pt x="12976" y="14484"/>
                  </a:cubicBezTo>
                  <a:cubicBezTo>
                    <a:pt x="14277" y="9626"/>
                    <a:pt x="15578" y="4776"/>
                    <a:pt x="1711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3124575" y="2608950"/>
              <a:ext cx="461600" cy="369375"/>
            </a:xfrm>
            <a:custGeom>
              <a:avLst/>
              <a:gdLst/>
              <a:ahLst/>
              <a:cxnLst/>
              <a:rect l="l" t="t" r="r" b="b"/>
              <a:pathLst>
                <a:path w="18464" h="14775" extrusionOk="0">
                  <a:moveTo>
                    <a:pt x="1246" y="1"/>
                  </a:moveTo>
                  <a:lnTo>
                    <a:pt x="949" y="395"/>
                  </a:lnTo>
                  <a:lnTo>
                    <a:pt x="1" y="1634"/>
                  </a:lnTo>
                  <a:cubicBezTo>
                    <a:pt x="1" y="1634"/>
                    <a:pt x="3530" y="6007"/>
                    <a:pt x="7765" y="9239"/>
                  </a:cubicBezTo>
                  <a:lnTo>
                    <a:pt x="7820" y="9294"/>
                  </a:lnTo>
                  <a:cubicBezTo>
                    <a:pt x="12062" y="12533"/>
                    <a:pt x="17211" y="14775"/>
                    <a:pt x="17211" y="14775"/>
                  </a:cubicBezTo>
                  <a:lnTo>
                    <a:pt x="18221" y="13474"/>
                  </a:lnTo>
                  <a:lnTo>
                    <a:pt x="18463" y="13155"/>
                  </a:lnTo>
                  <a:cubicBezTo>
                    <a:pt x="18463" y="13155"/>
                    <a:pt x="17702" y="12796"/>
                    <a:pt x="16463" y="12104"/>
                  </a:cubicBezTo>
                  <a:cubicBezTo>
                    <a:pt x="15986" y="11841"/>
                    <a:pt x="15432" y="11522"/>
                    <a:pt x="14823" y="11162"/>
                  </a:cubicBezTo>
                  <a:cubicBezTo>
                    <a:pt x="14097" y="10733"/>
                    <a:pt x="13287" y="10228"/>
                    <a:pt x="12436" y="9661"/>
                  </a:cubicBezTo>
                  <a:cubicBezTo>
                    <a:pt x="12318" y="9585"/>
                    <a:pt x="12187" y="9502"/>
                    <a:pt x="12076" y="9419"/>
                  </a:cubicBezTo>
                  <a:cubicBezTo>
                    <a:pt x="11267" y="8879"/>
                    <a:pt x="10408" y="8284"/>
                    <a:pt x="9543" y="7633"/>
                  </a:cubicBezTo>
                  <a:cubicBezTo>
                    <a:pt x="9447" y="7557"/>
                    <a:pt x="9343" y="7495"/>
                    <a:pt x="9260" y="7419"/>
                  </a:cubicBezTo>
                  <a:lnTo>
                    <a:pt x="9197" y="7370"/>
                  </a:lnTo>
                  <a:cubicBezTo>
                    <a:pt x="9066" y="7266"/>
                    <a:pt x="8948" y="7163"/>
                    <a:pt x="8817" y="7073"/>
                  </a:cubicBezTo>
                  <a:cubicBezTo>
                    <a:pt x="7959" y="6402"/>
                    <a:pt x="7156" y="5730"/>
                    <a:pt x="6423" y="5087"/>
                  </a:cubicBezTo>
                  <a:cubicBezTo>
                    <a:pt x="6312" y="4990"/>
                    <a:pt x="6208" y="4893"/>
                    <a:pt x="6090" y="4789"/>
                  </a:cubicBezTo>
                  <a:cubicBezTo>
                    <a:pt x="5315" y="4111"/>
                    <a:pt x="4630" y="3467"/>
                    <a:pt x="4014" y="2872"/>
                  </a:cubicBezTo>
                  <a:cubicBezTo>
                    <a:pt x="3544" y="2423"/>
                    <a:pt x="3122" y="2007"/>
                    <a:pt x="2755" y="1634"/>
                  </a:cubicBezTo>
                  <a:cubicBezTo>
                    <a:pt x="1786" y="637"/>
                    <a:pt x="1246" y="1"/>
                    <a:pt x="1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3048300" y="2649950"/>
              <a:ext cx="506725" cy="428725"/>
            </a:xfrm>
            <a:custGeom>
              <a:avLst/>
              <a:gdLst/>
              <a:ahLst/>
              <a:cxnLst/>
              <a:rect l="l" t="t" r="r" b="b"/>
              <a:pathLst>
                <a:path w="20269" h="17149" extrusionOk="0">
                  <a:moveTo>
                    <a:pt x="3059" y="1"/>
                  </a:moveTo>
                  <a:lnTo>
                    <a:pt x="0" y="4014"/>
                  </a:lnTo>
                  <a:lnTo>
                    <a:pt x="49" y="4070"/>
                  </a:lnTo>
                  <a:lnTo>
                    <a:pt x="62" y="4049"/>
                  </a:lnTo>
                  <a:cubicBezTo>
                    <a:pt x="62" y="4049"/>
                    <a:pt x="1931" y="7529"/>
                    <a:pt x="7654" y="11896"/>
                  </a:cubicBezTo>
                  <a:cubicBezTo>
                    <a:pt x="13363" y="16256"/>
                    <a:pt x="17217" y="17148"/>
                    <a:pt x="17217" y="17148"/>
                  </a:cubicBezTo>
                  <a:lnTo>
                    <a:pt x="20269" y="13135"/>
                  </a:lnTo>
                  <a:cubicBezTo>
                    <a:pt x="20269" y="13135"/>
                    <a:pt x="15120" y="10893"/>
                    <a:pt x="10885" y="7654"/>
                  </a:cubicBezTo>
                  <a:lnTo>
                    <a:pt x="10823" y="7606"/>
                  </a:lnTo>
                  <a:cubicBezTo>
                    <a:pt x="6588" y="4388"/>
                    <a:pt x="3059" y="1"/>
                    <a:pt x="3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2807125" y="2750975"/>
              <a:ext cx="671600" cy="505700"/>
            </a:xfrm>
            <a:custGeom>
              <a:avLst/>
              <a:gdLst/>
              <a:ahLst/>
              <a:cxnLst/>
              <a:rect l="l" t="t" r="r" b="b"/>
              <a:pathLst>
                <a:path w="26864" h="20228" extrusionOk="0">
                  <a:moveTo>
                    <a:pt x="9709" y="1"/>
                  </a:moveTo>
                  <a:lnTo>
                    <a:pt x="9703" y="15"/>
                  </a:lnTo>
                  <a:cubicBezTo>
                    <a:pt x="9308" y="423"/>
                    <a:pt x="1" y="10305"/>
                    <a:pt x="9751" y="17744"/>
                  </a:cubicBezTo>
                  <a:cubicBezTo>
                    <a:pt x="12108" y="19542"/>
                    <a:pt x="14309" y="20228"/>
                    <a:pt x="16295" y="20228"/>
                  </a:cubicBezTo>
                  <a:cubicBezTo>
                    <a:pt x="22693" y="20228"/>
                    <a:pt x="26864" y="13107"/>
                    <a:pt x="26864" y="13107"/>
                  </a:cubicBezTo>
                  <a:cubicBezTo>
                    <a:pt x="26864" y="13107"/>
                    <a:pt x="23010" y="12215"/>
                    <a:pt x="17301" y="7855"/>
                  </a:cubicBezTo>
                  <a:cubicBezTo>
                    <a:pt x="11578" y="3488"/>
                    <a:pt x="9709" y="1"/>
                    <a:pt x="97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2928575" y="2747350"/>
              <a:ext cx="553975" cy="517075"/>
            </a:xfrm>
            <a:custGeom>
              <a:avLst/>
              <a:gdLst/>
              <a:ahLst/>
              <a:cxnLst/>
              <a:rect l="l" t="t" r="r" b="b"/>
              <a:pathLst>
                <a:path w="22159" h="20683" extrusionOk="0">
                  <a:moveTo>
                    <a:pt x="4706" y="1"/>
                  </a:moveTo>
                  <a:cubicBezTo>
                    <a:pt x="2360" y="2492"/>
                    <a:pt x="471" y="5606"/>
                    <a:pt x="153" y="9135"/>
                  </a:cubicBezTo>
                  <a:cubicBezTo>
                    <a:pt x="1" y="10879"/>
                    <a:pt x="360" y="12685"/>
                    <a:pt x="1198" y="14242"/>
                  </a:cubicBezTo>
                  <a:cubicBezTo>
                    <a:pt x="2028" y="15813"/>
                    <a:pt x="3281" y="17107"/>
                    <a:pt x="4644" y="18165"/>
                  </a:cubicBezTo>
                  <a:cubicBezTo>
                    <a:pt x="6042" y="19210"/>
                    <a:pt x="7606" y="20068"/>
                    <a:pt x="9336" y="20456"/>
                  </a:cubicBezTo>
                  <a:cubicBezTo>
                    <a:pt x="9999" y="20608"/>
                    <a:pt x="10681" y="20683"/>
                    <a:pt x="11362" y="20683"/>
                  </a:cubicBezTo>
                  <a:cubicBezTo>
                    <a:pt x="12450" y="20683"/>
                    <a:pt x="13538" y="20491"/>
                    <a:pt x="14546" y="20117"/>
                  </a:cubicBezTo>
                  <a:cubicBezTo>
                    <a:pt x="17868" y="18871"/>
                    <a:pt x="20366" y="16235"/>
                    <a:pt x="22158" y="13321"/>
                  </a:cubicBezTo>
                  <a:lnTo>
                    <a:pt x="21833" y="13121"/>
                  </a:lnTo>
                  <a:cubicBezTo>
                    <a:pt x="18934" y="15176"/>
                    <a:pt x="16041" y="16851"/>
                    <a:pt x="13536" y="17238"/>
                  </a:cubicBezTo>
                  <a:cubicBezTo>
                    <a:pt x="13164" y="17279"/>
                    <a:pt x="12810" y="17300"/>
                    <a:pt x="12470" y="17300"/>
                  </a:cubicBezTo>
                  <a:cubicBezTo>
                    <a:pt x="11651" y="17300"/>
                    <a:pt x="10907" y="17179"/>
                    <a:pt x="10159" y="16920"/>
                  </a:cubicBezTo>
                  <a:cubicBezTo>
                    <a:pt x="9640" y="16726"/>
                    <a:pt x="9107" y="16512"/>
                    <a:pt x="8581" y="16193"/>
                  </a:cubicBezTo>
                  <a:cubicBezTo>
                    <a:pt x="8069" y="15916"/>
                    <a:pt x="7453" y="15501"/>
                    <a:pt x="7024" y="15162"/>
                  </a:cubicBezTo>
                  <a:cubicBezTo>
                    <a:pt x="4762" y="13391"/>
                    <a:pt x="3516" y="11868"/>
                    <a:pt x="3191" y="9356"/>
                  </a:cubicBezTo>
                  <a:cubicBezTo>
                    <a:pt x="2893" y="6831"/>
                    <a:pt x="3751" y="3606"/>
                    <a:pt x="4983" y="263"/>
                  </a:cubicBezTo>
                  <a:lnTo>
                    <a:pt x="4706" y="1"/>
                  </a:lnTo>
                  <a:close/>
                </a:path>
              </a:pathLst>
            </a:custGeom>
            <a:solidFill>
              <a:srgbClr val="000000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3248275" y="2184575"/>
              <a:ext cx="716250" cy="571625"/>
            </a:xfrm>
            <a:custGeom>
              <a:avLst/>
              <a:gdLst/>
              <a:ahLst/>
              <a:cxnLst/>
              <a:rect l="l" t="t" r="r" b="b"/>
              <a:pathLst>
                <a:path w="28650" h="22865" extrusionOk="0">
                  <a:moveTo>
                    <a:pt x="859" y="1"/>
                  </a:moveTo>
                  <a:lnTo>
                    <a:pt x="1" y="3018"/>
                  </a:lnTo>
                  <a:cubicBezTo>
                    <a:pt x="2167" y="5336"/>
                    <a:pt x="6713" y="9931"/>
                    <a:pt x="12796" y="14574"/>
                  </a:cubicBezTo>
                  <a:cubicBezTo>
                    <a:pt x="16629" y="17501"/>
                    <a:pt x="21072" y="20449"/>
                    <a:pt x="25916" y="22864"/>
                  </a:cubicBezTo>
                  <a:lnTo>
                    <a:pt x="28649" y="21211"/>
                  </a:lnTo>
                  <a:cubicBezTo>
                    <a:pt x="14103" y="14464"/>
                    <a:pt x="2554" y="1904"/>
                    <a:pt x="859" y="1"/>
                  </a:cubicBezTo>
                  <a:close/>
                </a:path>
              </a:pathLst>
            </a:custGeom>
            <a:solidFill>
              <a:srgbClr val="CED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3188075" y="2396325"/>
              <a:ext cx="578000" cy="480450"/>
            </a:xfrm>
            <a:custGeom>
              <a:avLst/>
              <a:gdLst/>
              <a:ahLst/>
              <a:cxnLst/>
              <a:rect l="l" t="t" r="r" b="b"/>
              <a:pathLst>
                <a:path w="23120" h="19218" extrusionOk="0">
                  <a:moveTo>
                    <a:pt x="872" y="1"/>
                  </a:moveTo>
                  <a:lnTo>
                    <a:pt x="1" y="3122"/>
                  </a:lnTo>
                  <a:cubicBezTo>
                    <a:pt x="2028" y="5475"/>
                    <a:pt x="5965" y="9717"/>
                    <a:pt x="11010" y="13564"/>
                  </a:cubicBezTo>
                  <a:cubicBezTo>
                    <a:pt x="13806" y="15688"/>
                    <a:pt x="16934" y="17709"/>
                    <a:pt x="20276" y="19218"/>
                  </a:cubicBezTo>
                  <a:lnTo>
                    <a:pt x="23120" y="17515"/>
                  </a:lnTo>
                  <a:cubicBezTo>
                    <a:pt x="12013" y="13246"/>
                    <a:pt x="2561" y="2070"/>
                    <a:pt x="872" y="1"/>
                  </a:cubicBezTo>
                  <a:close/>
                </a:path>
              </a:pathLst>
            </a:custGeom>
            <a:solidFill>
              <a:srgbClr val="CED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3154350" y="2607575"/>
              <a:ext cx="432175" cy="330975"/>
            </a:xfrm>
            <a:custGeom>
              <a:avLst/>
              <a:gdLst/>
              <a:ahLst/>
              <a:cxnLst/>
              <a:rect l="l" t="t" r="r" b="b"/>
              <a:pathLst>
                <a:path w="17287" h="13239" extrusionOk="0">
                  <a:moveTo>
                    <a:pt x="104" y="0"/>
                  </a:moveTo>
                  <a:lnTo>
                    <a:pt x="0" y="76"/>
                  </a:lnTo>
                  <a:cubicBezTo>
                    <a:pt x="886" y="1730"/>
                    <a:pt x="1993" y="3225"/>
                    <a:pt x="3252" y="4588"/>
                  </a:cubicBezTo>
                  <a:cubicBezTo>
                    <a:pt x="4484" y="5958"/>
                    <a:pt x="5861" y="7190"/>
                    <a:pt x="7342" y="8339"/>
                  </a:cubicBezTo>
                  <a:cubicBezTo>
                    <a:pt x="8823" y="9432"/>
                    <a:pt x="10380" y="10470"/>
                    <a:pt x="12041" y="11273"/>
                  </a:cubicBezTo>
                  <a:cubicBezTo>
                    <a:pt x="12878" y="11681"/>
                    <a:pt x="13708" y="12069"/>
                    <a:pt x="14567" y="12422"/>
                  </a:cubicBezTo>
                  <a:cubicBezTo>
                    <a:pt x="15452" y="12719"/>
                    <a:pt x="16310" y="13051"/>
                    <a:pt x="17238" y="13238"/>
                  </a:cubicBezTo>
                  <a:lnTo>
                    <a:pt x="17286" y="13120"/>
                  </a:lnTo>
                  <a:cubicBezTo>
                    <a:pt x="14054" y="11487"/>
                    <a:pt x="10982" y="9536"/>
                    <a:pt x="8110" y="7328"/>
                  </a:cubicBezTo>
                  <a:cubicBezTo>
                    <a:pt x="5232" y="5142"/>
                    <a:pt x="2533" y="2692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" name="Google Shape;54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>
                <a:latin typeface="Times New Roman"/>
                <a:ea typeface="Times New Roman"/>
                <a:cs typeface="Times New Roman"/>
                <a:sym typeface="Times New Roman"/>
              </a:rPr>
              <a:t>Our key features</a:t>
            </a:r>
            <a:endParaRPr sz="302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3" name="Google Shape;543;p38"/>
          <p:cNvSpPr/>
          <p:nvPr/>
        </p:nvSpPr>
        <p:spPr>
          <a:xfrm>
            <a:off x="3297750" y="1305800"/>
            <a:ext cx="28302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4" name="Google Shape;544;p38"/>
          <p:cNvSpPr/>
          <p:nvPr/>
        </p:nvSpPr>
        <p:spPr>
          <a:xfrm>
            <a:off x="1066763" y="2571803"/>
            <a:ext cx="15930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Courts</a:t>
            </a:r>
            <a:endParaRPr sz="22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5" name="Google Shape;545;p38"/>
          <p:cNvSpPr/>
          <p:nvPr/>
        </p:nvSpPr>
        <p:spPr>
          <a:xfrm>
            <a:off x="2872600" y="2571800"/>
            <a:ext cx="17307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 Courts and Pay</a:t>
            </a:r>
            <a:endParaRPr sz="22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6" name="Google Shape;546;p38"/>
          <p:cNvSpPr/>
          <p:nvPr/>
        </p:nvSpPr>
        <p:spPr>
          <a:xfrm>
            <a:off x="4678417" y="2571803"/>
            <a:ext cx="15930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Community</a:t>
            </a:r>
            <a:endParaRPr sz="22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7" name="Google Shape;547;p38"/>
          <p:cNvSpPr/>
          <p:nvPr/>
        </p:nvSpPr>
        <p:spPr>
          <a:xfrm>
            <a:off x="6484250" y="2571800"/>
            <a:ext cx="15930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 Account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48" name="Google Shape;548;p38"/>
          <p:cNvCxnSpPr>
            <a:stCxn id="543" idx="2"/>
            <a:endCxn id="545" idx="0"/>
          </p:cNvCxnSpPr>
          <p:nvPr/>
        </p:nvCxnSpPr>
        <p:spPr>
          <a:xfrm rot="5400000">
            <a:off x="3813600" y="1672550"/>
            <a:ext cx="823500" cy="97500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49" name="Google Shape;549;p38"/>
          <p:cNvCxnSpPr>
            <a:stCxn id="544" idx="0"/>
            <a:endCxn id="543" idx="2"/>
          </p:cNvCxnSpPr>
          <p:nvPr/>
        </p:nvCxnSpPr>
        <p:spPr>
          <a:xfrm rot="-5400000">
            <a:off x="2876363" y="735203"/>
            <a:ext cx="823500" cy="284970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rgbClr val="21212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50" name="Google Shape;550;p38"/>
          <p:cNvCxnSpPr>
            <a:stCxn id="543" idx="2"/>
            <a:endCxn id="547" idx="0"/>
          </p:cNvCxnSpPr>
          <p:nvPr/>
        </p:nvCxnSpPr>
        <p:spPr>
          <a:xfrm rot="-5400000" flipH="1">
            <a:off x="5585100" y="876050"/>
            <a:ext cx="823500" cy="256800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51" name="Google Shape;551;p38"/>
          <p:cNvCxnSpPr>
            <a:stCxn id="546" idx="0"/>
            <a:endCxn id="543" idx="2"/>
          </p:cNvCxnSpPr>
          <p:nvPr/>
        </p:nvCxnSpPr>
        <p:spPr>
          <a:xfrm rot="5400000" flipH="1">
            <a:off x="4682167" y="1779053"/>
            <a:ext cx="823500" cy="76200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52" name="Google Shape;552;p38"/>
          <p:cNvSpPr txBox="1"/>
          <p:nvPr/>
        </p:nvSpPr>
        <p:spPr>
          <a:xfrm>
            <a:off x="1066775" y="3474700"/>
            <a:ext cx="15930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Filter, Search </a:t>
            </a:r>
            <a:endParaRPr sz="16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3" name="Google Shape;553;p38"/>
          <p:cNvSpPr txBox="1"/>
          <p:nvPr/>
        </p:nvSpPr>
        <p:spPr>
          <a:xfrm>
            <a:off x="6485175" y="3474700"/>
            <a:ext cx="15912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 Info,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History,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History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4" name="Google Shape;554;p38"/>
          <p:cNvSpPr txBox="1"/>
          <p:nvPr/>
        </p:nvSpPr>
        <p:spPr>
          <a:xfrm>
            <a:off x="2728600" y="3474700"/>
            <a:ext cx="20187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Booking,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5" name="Google Shape;555;p38"/>
          <p:cNvSpPr txBox="1"/>
          <p:nvPr/>
        </p:nvSpPr>
        <p:spPr>
          <a:xfrm>
            <a:off x="4680275" y="3474700"/>
            <a:ext cx="1591200" cy="12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Posting, </a:t>
            </a:r>
            <a:endParaRPr sz="16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Sharing,</a:t>
            </a:r>
            <a:endParaRPr sz="16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</a:t>
            </a:r>
            <a:endParaRPr sz="16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56" name="Google Shape;556;p38"/>
          <p:cNvCxnSpPr>
            <a:stCxn id="544" idx="2"/>
            <a:endCxn id="552" idx="0"/>
          </p:cNvCxnSpPr>
          <p:nvPr/>
        </p:nvCxnSpPr>
        <p:spPr>
          <a:xfrm>
            <a:off x="1863263" y="3014303"/>
            <a:ext cx="0" cy="4605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38"/>
          <p:cNvCxnSpPr>
            <a:stCxn id="545" idx="2"/>
            <a:endCxn id="554" idx="0"/>
          </p:cNvCxnSpPr>
          <p:nvPr/>
        </p:nvCxnSpPr>
        <p:spPr>
          <a:xfrm>
            <a:off x="3737950" y="3237200"/>
            <a:ext cx="0" cy="2376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38"/>
          <p:cNvCxnSpPr>
            <a:stCxn id="546" idx="2"/>
            <a:endCxn id="555" idx="0"/>
          </p:cNvCxnSpPr>
          <p:nvPr/>
        </p:nvCxnSpPr>
        <p:spPr>
          <a:xfrm>
            <a:off x="5474917" y="3014303"/>
            <a:ext cx="900" cy="4605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38"/>
          <p:cNvCxnSpPr>
            <a:stCxn id="547" idx="2"/>
            <a:endCxn id="553" idx="0"/>
          </p:cNvCxnSpPr>
          <p:nvPr/>
        </p:nvCxnSpPr>
        <p:spPr>
          <a:xfrm>
            <a:off x="7280750" y="3237200"/>
            <a:ext cx="0" cy="2376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0" name="Google Shape;56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9"/>
          <p:cNvSpPr txBox="1"/>
          <p:nvPr/>
        </p:nvSpPr>
        <p:spPr>
          <a:xfrm>
            <a:off x="224525" y="163300"/>
            <a:ext cx="3816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imes New Roman"/>
                <a:ea typeface="Times New Roman"/>
                <a:cs typeface="Times New Roman"/>
                <a:sym typeface="Times New Roman"/>
              </a:rPr>
              <a:t>Competitive products</a:t>
            </a: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6" name="Google Shape;566;p39"/>
          <p:cNvSpPr txBox="1"/>
          <p:nvPr/>
        </p:nvSpPr>
        <p:spPr>
          <a:xfrm>
            <a:off x="62625" y="726775"/>
            <a:ext cx="39213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Courtly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online badminton court booking application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7" name="Google Shape;5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138" y="1342375"/>
            <a:ext cx="1743020" cy="35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325" y="1388300"/>
            <a:ext cx="4688152" cy="3336324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9"/>
          <p:cNvSpPr txBox="1"/>
          <p:nvPr/>
        </p:nvSpPr>
        <p:spPr>
          <a:xfrm>
            <a:off x="5000650" y="734575"/>
            <a:ext cx="3663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Facebook Group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5050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place to communicate about shared interests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70" name="Google Shape;57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</Words>
  <Application>Microsoft Macintosh PowerPoint</Application>
  <PresentationFormat>全屏显示(16:9)</PresentationFormat>
  <Paragraphs>171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Montserrat Black</vt:lpstr>
      <vt:lpstr>Times New Roman</vt:lpstr>
      <vt:lpstr>Voltaire</vt:lpstr>
      <vt:lpstr>Bebas Neue</vt:lpstr>
      <vt:lpstr>Arial</vt:lpstr>
      <vt:lpstr>Barlow Semi Condensed</vt:lpstr>
      <vt:lpstr>Simple Light</vt:lpstr>
      <vt:lpstr>Book-Minton </vt:lpstr>
      <vt:lpstr>Problem and Idea</vt:lpstr>
      <vt:lpstr>01</vt:lpstr>
      <vt:lpstr>Problem Space</vt:lpstr>
      <vt:lpstr>Process Timeline</vt:lpstr>
      <vt:lpstr>Research Result</vt:lpstr>
      <vt:lpstr>02</vt:lpstr>
      <vt:lpstr>Our key features</vt:lpstr>
      <vt:lpstr>PowerPoint 演示文稿</vt:lpstr>
      <vt:lpstr>Our advantages – Combination</vt:lpstr>
      <vt:lpstr>03</vt:lpstr>
      <vt:lpstr>PowerPoint 演示文稿</vt:lpstr>
      <vt:lpstr> Complex Timetable Page </vt:lpstr>
      <vt:lpstr>Incomplete Community Page</vt:lpstr>
      <vt:lpstr>04</vt:lpstr>
      <vt:lpstr>Usability Test</vt:lpstr>
      <vt:lpstr>Original Page - Community</vt:lpstr>
      <vt:lpstr>Updated Page - Filter </vt:lpstr>
      <vt:lpstr>Updated Page - Court Detail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Book-Minton </dc:title>
  <cp:lastModifiedBy>Yuanhan Peng</cp:lastModifiedBy>
  <cp:revision>1</cp:revision>
  <dcterms:modified xsi:type="dcterms:W3CDTF">2022-08-02T19:08:06Z</dcterms:modified>
</cp:coreProperties>
</file>